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350" r:id="rId4"/>
    <p:sldId id="348" r:id="rId5"/>
    <p:sldId id="341" r:id="rId6"/>
    <p:sldId id="353" r:id="rId7"/>
    <p:sldId id="354" r:id="rId8"/>
    <p:sldId id="356" r:id="rId9"/>
  </p:sldIdLst>
  <p:sldSz cx="9144000" cy="5143500" type="screen16x9"/>
  <p:notesSz cx="6858000" cy="9144000"/>
  <p:embeddedFontLst>
    <p:embeddedFont>
      <p:font typeface="Lato" panose="020B0604020202020204" charset="0"/>
      <p:regular r:id="rId11"/>
      <p:bold r:id="rId12"/>
      <p:italic r:id="rId13"/>
      <p:boldItalic r:id="rId14"/>
    </p:embeddedFont>
    <p:embeddedFont>
      <p:font typeface="Lato Black" panose="020B0604020202020204" charset="0"/>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333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94694"/>
  </p:normalViewPr>
  <p:slideViewPr>
    <p:cSldViewPr snapToGrid="0">
      <p:cViewPr varScale="1">
        <p:scale>
          <a:sx n="106" d="100"/>
          <a:sy n="106" d="100"/>
        </p:scale>
        <p:origin x="19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EE5E5"/>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63F70"/>
              </a:buClr>
              <a:buSzPts val="5000"/>
              <a:buFont typeface="Lato Black"/>
              <a:buNone/>
              <a:defRPr sz="5000">
                <a:solidFill>
                  <a:srgbClr val="063F70"/>
                </a:solidFill>
                <a:latin typeface="Lato Black"/>
                <a:ea typeface="Lato Black"/>
                <a:cs typeface="Lato Black"/>
                <a:sym typeface="Lato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E59500"/>
              </a:buClr>
              <a:buSzPts val="2800"/>
              <a:buFont typeface="Lato"/>
              <a:buNone/>
              <a:defRPr sz="2800" b="1" i="1">
                <a:solidFill>
                  <a:srgbClr val="E59500"/>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55600" algn="ctr">
              <a:spcBef>
                <a:spcPts val="0"/>
              </a:spcBef>
              <a:spcAft>
                <a:spcPts val="0"/>
              </a:spcAft>
              <a:buSzPts val="2000"/>
              <a:buChar char="●"/>
              <a:defRPr/>
            </a:lvl1pPr>
            <a:lvl2pPr marL="914400" lvl="1" indent="-339725" algn="ctr">
              <a:spcBef>
                <a:spcPts val="1000"/>
              </a:spcBef>
              <a:spcAft>
                <a:spcPts val="0"/>
              </a:spcAft>
              <a:buSzPts val="1750"/>
              <a:buChar char="○"/>
              <a:defRPr/>
            </a:lvl2pPr>
            <a:lvl3pPr marL="1371600" lvl="2" indent="-323850" algn="ctr">
              <a:spcBef>
                <a:spcPts val="1000"/>
              </a:spcBef>
              <a:spcAft>
                <a:spcPts val="0"/>
              </a:spcAft>
              <a:buSzPts val="1500"/>
              <a:buChar char="■"/>
              <a:defRPr/>
            </a:lvl3pPr>
            <a:lvl4pPr marL="1828800" lvl="3" indent="-323850" algn="ctr">
              <a:spcBef>
                <a:spcPts val="1000"/>
              </a:spcBef>
              <a:spcAft>
                <a:spcPts val="0"/>
              </a:spcAft>
              <a:buSzPts val="1500"/>
              <a:buChar char="●"/>
              <a:defRPr/>
            </a:lvl4pPr>
            <a:lvl5pPr marL="2286000" lvl="4" indent="-323850" algn="ctr">
              <a:spcBef>
                <a:spcPts val="1000"/>
              </a:spcBef>
              <a:spcAft>
                <a:spcPts val="0"/>
              </a:spcAft>
              <a:buSzPts val="1500"/>
              <a:buChar char="○"/>
              <a:defRPr/>
            </a:lvl5pPr>
            <a:lvl6pPr marL="2743200" lvl="5" indent="-323850" algn="ctr">
              <a:spcBef>
                <a:spcPts val="1000"/>
              </a:spcBef>
              <a:spcAft>
                <a:spcPts val="0"/>
              </a:spcAft>
              <a:buSzPts val="1500"/>
              <a:buChar char="■"/>
              <a:defRPr/>
            </a:lvl6pPr>
            <a:lvl7pPr marL="3200400" lvl="6" indent="-323850" algn="ctr">
              <a:spcBef>
                <a:spcPts val="1000"/>
              </a:spcBef>
              <a:spcAft>
                <a:spcPts val="0"/>
              </a:spcAft>
              <a:buSzPts val="1500"/>
              <a:buChar char="●"/>
              <a:defRPr/>
            </a:lvl7pPr>
            <a:lvl8pPr marL="3657600" lvl="7" indent="-323850" algn="ctr">
              <a:spcBef>
                <a:spcPts val="1000"/>
              </a:spcBef>
              <a:spcAft>
                <a:spcPts val="0"/>
              </a:spcAft>
              <a:buSzPts val="1500"/>
              <a:buChar char="○"/>
              <a:defRPr/>
            </a:lvl8pPr>
            <a:lvl9pPr marL="4114800" lvl="8" indent="-323850" algn="ctr">
              <a:spcBef>
                <a:spcPts val="1000"/>
              </a:spcBef>
              <a:spcAft>
                <a:spcPts val="1000"/>
              </a:spcAft>
              <a:buSzPts val="15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1A85-91BB-4334-B321-6051C16694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B8AAA5-1084-44C6-B424-5A8DDD96F0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E53462-D743-4495-AA43-1B2C28A53F8A}"/>
              </a:ext>
            </a:extLst>
          </p:cNvPr>
          <p:cNvSpPr>
            <a:spLocks noGrp="1"/>
          </p:cNvSpPr>
          <p:nvPr>
            <p:ph type="dt" sz="half" idx="10"/>
          </p:nvPr>
        </p:nvSpPr>
        <p:spPr/>
        <p:txBody>
          <a:bodyPr/>
          <a:lstStyle/>
          <a:p>
            <a:fld id="{F9C6FCFD-4548-614A-8CA1-016B99888FE4}" type="datetime1">
              <a:rPr lang="en-GB" smtClean="0"/>
              <a:t>14/05/2020</a:t>
            </a:fld>
            <a:endParaRPr lang="en-GB"/>
          </a:p>
        </p:txBody>
      </p:sp>
      <p:sp>
        <p:nvSpPr>
          <p:cNvPr id="5" name="Footer Placeholder 4">
            <a:extLst>
              <a:ext uri="{FF2B5EF4-FFF2-40B4-BE49-F238E27FC236}">
                <a16:creationId xmlns:a16="http://schemas.microsoft.com/office/drawing/2014/main" id="{AE6D8010-9839-4BC6-A1C1-9DBAABB1B3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AF0CF8-738C-4736-8FA8-292702AB2DA4}"/>
              </a:ext>
            </a:extLst>
          </p:cNvPr>
          <p:cNvSpPr>
            <a:spLocks noGrp="1"/>
          </p:cNvSpPr>
          <p:nvPr>
            <p:ph type="sldNum" sz="quarter" idx="12"/>
          </p:nvPr>
        </p:nvSpPr>
        <p:spPr/>
        <p:txBody>
          <a:bodyPr/>
          <a:lstStyle/>
          <a:p>
            <a:fld id="{0DCDB21B-0A08-49BD-B7CC-E8523988807B}" type="slidenum">
              <a:rPr lang="en-GB" smtClean="0"/>
              <a:t>‹#›</a:t>
            </a:fld>
            <a:endParaRPr lang="en-GB"/>
          </a:p>
        </p:txBody>
      </p:sp>
    </p:spTree>
    <p:extLst>
      <p:ext uri="{BB962C8B-B14F-4D97-AF65-F5344CB8AC3E}">
        <p14:creationId xmlns:p14="http://schemas.microsoft.com/office/powerpoint/2010/main" val="222363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lvl1pPr>
            <a:lvl2pPr marL="914400" lvl="1" indent="-339725">
              <a:spcBef>
                <a:spcPts val="1000"/>
              </a:spcBef>
              <a:spcAft>
                <a:spcPts val="0"/>
              </a:spcAft>
              <a:buSzPts val="1750"/>
              <a:buChar char="○"/>
              <a:defRPr/>
            </a:lvl2pPr>
            <a:lvl3pPr marL="1371600" lvl="2" indent="-323850">
              <a:spcBef>
                <a:spcPts val="1000"/>
              </a:spcBef>
              <a:spcAft>
                <a:spcPts val="0"/>
              </a:spcAft>
              <a:buSzPts val="1500"/>
              <a:buChar char="■"/>
              <a:defRPr/>
            </a:lvl3pPr>
            <a:lvl4pPr marL="1828800" lvl="3" indent="-323850">
              <a:spcBef>
                <a:spcPts val="1000"/>
              </a:spcBef>
              <a:spcAft>
                <a:spcPts val="0"/>
              </a:spcAft>
              <a:buSzPts val="1500"/>
              <a:buChar char="●"/>
              <a:defRPr/>
            </a:lvl4pPr>
            <a:lvl5pPr marL="2286000" lvl="4" indent="-323850">
              <a:spcBef>
                <a:spcPts val="1000"/>
              </a:spcBef>
              <a:spcAft>
                <a:spcPts val="0"/>
              </a:spcAft>
              <a:buSzPts val="1500"/>
              <a:buChar char="○"/>
              <a:defRPr/>
            </a:lvl5pPr>
            <a:lvl6pPr marL="2743200" lvl="5" indent="-323850">
              <a:spcBef>
                <a:spcPts val="1000"/>
              </a:spcBef>
              <a:spcAft>
                <a:spcPts val="0"/>
              </a:spcAft>
              <a:buSzPts val="1500"/>
              <a:buChar char="■"/>
              <a:defRPr/>
            </a:lvl6pPr>
            <a:lvl7pPr marL="3200400" lvl="6" indent="-323850">
              <a:spcBef>
                <a:spcPts val="1000"/>
              </a:spcBef>
              <a:spcAft>
                <a:spcPts val="0"/>
              </a:spcAft>
              <a:buSzPts val="1500"/>
              <a:buChar char="●"/>
              <a:defRPr/>
            </a:lvl7pPr>
            <a:lvl8pPr marL="3657600" lvl="7" indent="-323850">
              <a:spcBef>
                <a:spcPts val="1000"/>
              </a:spcBef>
              <a:spcAft>
                <a:spcPts val="0"/>
              </a:spcAft>
              <a:buSzPts val="1500"/>
              <a:buChar char="○"/>
              <a:defRPr/>
            </a:lvl8pPr>
            <a:lvl9pPr marL="4114800" lvl="8" indent="-323850">
              <a:spcBef>
                <a:spcPts val="1000"/>
              </a:spcBef>
              <a:spcAft>
                <a:spcPts val="1000"/>
              </a:spcAft>
              <a:buSzPts val="15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E59500"/>
              </a:buClr>
              <a:buSzPts val="2500"/>
              <a:buNone/>
              <a:defRPr sz="2500" b="1" i="1">
                <a:solidFill>
                  <a:srgbClr val="E59500"/>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55600">
              <a:spcBef>
                <a:spcPts val="0"/>
              </a:spcBef>
              <a:spcAft>
                <a:spcPts val="0"/>
              </a:spcAft>
              <a:buSzPts val="2000"/>
              <a:buChar char="●"/>
              <a:defRPr/>
            </a:lvl1pPr>
            <a:lvl2pPr marL="914400" lvl="1" indent="-339725">
              <a:spcBef>
                <a:spcPts val="1000"/>
              </a:spcBef>
              <a:spcAft>
                <a:spcPts val="0"/>
              </a:spcAft>
              <a:buSzPts val="1750"/>
              <a:buChar char="○"/>
              <a:defRPr/>
            </a:lvl2pPr>
            <a:lvl3pPr marL="1371600" lvl="2" indent="-323850">
              <a:spcBef>
                <a:spcPts val="1000"/>
              </a:spcBef>
              <a:spcAft>
                <a:spcPts val="0"/>
              </a:spcAft>
              <a:buSzPts val="1500"/>
              <a:buChar char="■"/>
              <a:defRPr/>
            </a:lvl3pPr>
            <a:lvl4pPr marL="1828800" lvl="3" indent="-323850">
              <a:spcBef>
                <a:spcPts val="1000"/>
              </a:spcBef>
              <a:spcAft>
                <a:spcPts val="0"/>
              </a:spcAft>
              <a:buSzPts val="1500"/>
              <a:buChar char="●"/>
              <a:defRPr/>
            </a:lvl4pPr>
            <a:lvl5pPr marL="2286000" lvl="4" indent="-323850">
              <a:spcBef>
                <a:spcPts val="1000"/>
              </a:spcBef>
              <a:spcAft>
                <a:spcPts val="0"/>
              </a:spcAft>
              <a:buSzPts val="1500"/>
              <a:buChar char="○"/>
              <a:defRPr/>
            </a:lvl5pPr>
            <a:lvl6pPr marL="2743200" lvl="5" indent="-323850">
              <a:spcBef>
                <a:spcPts val="1000"/>
              </a:spcBef>
              <a:spcAft>
                <a:spcPts val="0"/>
              </a:spcAft>
              <a:buSzPts val="1500"/>
              <a:buChar char="■"/>
              <a:defRPr/>
            </a:lvl6pPr>
            <a:lvl7pPr marL="3200400" lvl="6" indent="-323850">
              <a:spcBef>
                <a:spcPts val="1000"/>
              </a:spcBef>
              <a:spcAft>
                <a:spcPts val="0"/>
              </a:spcAft>
              <a:buSzPts val="1500"/>
              <a:buChar char="●"/>
              <a:defRPr/>
            </a:lvl7pPr>
            <a:lvl8pPr marL="3657600" lvl="7" indent="-323850">
              <a:spcBef>
                <a:spcPts val="1000"/>
              </a:spcBef>
              <a:spcAft>
                <a:spcPts val="0"/>
              </a:spcAft>
              <a:buSzPts val="1500"/>
              <a:buChar char="○"/>
              <a:defRPr/>
            </a:lvl8pPr>
            <a:lvl9pPr marL="4114800" lvl="8" indent="-323850">
              <a:spcBef>
                <a:spcPts val="1000"/>
              </a:spcBef>
              <a:spcAft>
                <a:spcPts val="1000"/>
              </a:spcAft>
              <a:buSzPts val="15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1191450" y="4230575"/>
            <a:ext cx="51189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0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EE5E5"/>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4">
            <a:alphaModFix/>
          </a:blip>
          <a:stretch>
            <a:fillRect/>
          </a:stretch>
        </p:blipFill>
        <p:spPr>
          <a:xfrm>
            <a:off x="360000" y="4140000"/>
            <a:ext cx="719999" cy="1265536"/>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63F70"/>
              </a:buClr>
              <a:buSzPts val="2500"/>
              <a:buFont typeface="Lato Black"/>
              <a:buNone/>
              <a:defRPr sz="2500">
                <a:solidFill>
                  <a:srgbClr val="063F70"/>
                </a:solidFill>
                <a:latin typeface="Lato Black"/>
                <a:ea typeface="Lato Black"/>
                <a:cs typeface="Lato Black"/>
                <a:sym typeface="La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55600">
              <a:lnSpc>
                <a:spcPct val="120000"/>
              </a:lnSpc>
              <a:spcBef>
                <a:spcPts val="0"/>
              </a:spcBef>
              <a:spcAft>
                <a:spcPts val="0"/>
              </a:spcAft>
              <a:buClr>
                <a:srgbClr val="0A2342"/>
              </a:buClr>
              <a:buSzPts val="2000"/>
              <a:buFont typeface="Lato"/>
              <a:buChar char="●"/>
              <a:defRPr sz="2000">
                <a:solidFill>
                  <a:srgbClr val="0A2342"/>
                </a:solidFill>
                <a:latin typeface="Lato"/>
                <a:ea typeface="Lato"/>
                <a:cs typeface="Lato"/>
                <a:sym typeface="Lato"/>
              </a:defRPr>
            </a:lvl1pPr>
            <a:lvl2pPr marL="914400" lvl="1" indent="-339725">
              <a:lnSpc>
                <a:spcPct val="120000"/>
              </a:lnSpc>
              <a:spcBef>
                <a:spcPts val="1000"/>
              </a:spcBef>
              <a:spcAft>
                <a:spcPts val="0"/>
              </a:spcAft>
              <a:buClr>
                <a:srgbClr val="0A2342"/>
              </a:buClr>
              <a:buSzPts val="1750"/>
              <a:buFont typeface="Lato"/>
              <a:buChar char="○"/>
              <a:defRPr sz="1750">
                <a:solidFill>
                  <a:srgbClr val="0A2342"/>
                </a:solidFill>
                <a:latin typeface="Lato"/>
                <a:ea typeface="Lato"/>
                <a:cs typeface="Lato"/>
                <a:sym typeface="Lato"/>
              </a:defRPr>
            </a:lvl2pPr>
            <a:lvl3pPr marL="1371600" lvl="2" indent="-323850">
              <a:lnSpc>
                <a:spcPct val="120000"/>
              </a:lnSpc>
              <a:spcBef>
                <a:spcPts val="1000"/>
              </a:spcBef>
              <a:spcAft>
                <a:spcPts val="0"/>
              </a:spcAft>
              <a:buClr>
                <a:srgbClr val="0A2342"/>
              </a:buClr>
              <a:buSzPts val="1500"/>
              <a:buFont typeface="Lato"/>
              <a:buChar char="■"/>
              <a:defRPr sz="1500">
                <a:solidFill>
                  <a:srgbClr val="0A2342"/>
                </a:solidFill>
                <a:latin typeface="Lato"/>
                <a:ea typeface="Lato"/>
                <a:cs typeface="Lato"/>
                <a:sym typeface="Lato"/>
              </a:defRPr>
            </a:lvl3pPr>
            <a:lvl4pPr marL="1828800" lvl="3" indent="-323850">
              <a:lnSpc>
                <a:spcPct val="120000"/>
              </a:lnSpc>
              <a:spcBef>
                <a:spcPts val="1000"/>
              </a:spcBef>
              <a:spcAft>
                <a:spcPts val="0"/>
              </a:spcAft>
              <a:buClr>
                <a:srgbClr val="0A2342"/>
              </a:buClr>
              <a:buSzPts val="1500"/>
              <a:buFont typeface="Lato"/>
              <a:buChar char="●"/>
              <a:defRPr sz="1500">
                <a:solidFill>
                  <a:srgbClr val="0A2342"/>
                </a:solidFill>
                <a:latin typeface="Lato"/>
                <a:ea typeface="Lato"/>
                <a:cs typeface="Lato"/>
                <a:sym typeface="Lato"/>
              </a:defRPr>
            </a:lvl4pPr>
            <a:lvl5pPr marL="2286000" lvl="4" indent="-323850">
              <a:lnSpc>
                <a:spcPct val="120000"/>
              </a:lnSpc>
              <a:spcBef>
                <a:spcPts val="1000"/>
              </a:spcBef>
              <a:spcAft>
                <a:spcPts val="0"/>
              </a:spcAft>
              <a:buClr>
                <a:srgbClr val="0A2342"/>
              </a:buClr>
              <a:buSzPts val="1500"/>
              <a:buFont typeface="Lato"/>
              <a:buChar char="○"/>
              <a:defRPr sz="1500">
                <a:solidFill>
                  <a:srgbClr val="0A2342"/>
                </a:solidFill>
                <a:latin typeface="Lato"/>
                <a:ea typeface="Lato"/>
                <a:cs typeface="Lato"/>
                <a:sym typeface="Lato"/>
              </a:defRPr>
            </a:lvl5pPr>
            <a:lvl6pPr marL="2743200" lvl="5" indent="-323850">
              <a:lnSpc>
                <a:spcPct val="120000"/>
              </a:lnSpc>
              <a:spcBef>
                <a:spcPts val="1000"/>
              </a:spcBef>
              <a:spcAft>
                <a:spcPts val="0"/>
              </a:spcAft>
              <a:buClr>
                <a:srgbClr val="0A2342"/>
              </a:buClr>
              <a:buSzPts val="1500"/>
              <a:buFont typeface="Lato"/>
              <a:buChar char="■"/>
              <a:defRPr sz="1500">
                <a:solidFill>
                  <a:srgbClr val="0A2342"/>
                </a:solidFill>
                <a:latin typeface="Lato"/>
                <a:ea typeface="Lato"/>
                <a:cs typeface="Lato"/>
                <a:sym typeface="Lato"/>
              </a:defRPr>
            </a:lvl6pPr>
            <a:lvl7pPr marL="3200400" lvl="6" indent="-323850">
              <a:lnSpc>
                <a:spcPct val="120000"/>
              </a:lnSpc>
              <a:spcBef>
                <a:spcPts val="1000"/>
              </a:spcBef>
              <a:spcAft>
                <a:spcPts val="0"/>
              </a:spcAft>
              <a:buClr>
                <a:srgbClr val="0A2342"/>
              </a:buClr>
              <a:buSzPts val="1500"/>
              <a:buFont typeface="Lato"/>
              <a:buChar char="●"/>
              <a:defRPr sz="1500">
                <a:solidFill>
                  <a:srgbClr val="0A2342"/>
                </a:solidFill>
                <a:latin typeface="Lato"/>
                <a:ea typeface="Lato"/>
                <a:cs typeface="Lato"/>
                <a:sym typeface="Lato"/>
              </a:defRPr>
            </a:lvl7pPr>
            <a:lvl8pPr marL="3657600" lvl="7" indent="-323850">
              <a:lnSpc>
                <a:spcPct val="120000"/>
              </a:lnSpc>
              <a:spcBef>
                <a:spcPts val="1000"/>
              </a:spcBef>
              <a:spcAft>
                <a:spcPts val="0"/>
              </a:spcAft>
              <a:buClr>
                <a:srgbClr val="0A2342"/>
              </a:buClr>
              <a:buSzPts val="1500"/>
              <a:buFont typeface="Lato"/>
              <a:buChar char="○"/>
              <a:defRPr sz="1500">
                <a:solidFill>
                  <a:srgbClr val="0A2342"/>
                </a:solidFill>
                <a:latin typeface="Lato"/>
                <a:ea typeface="Lato"/>
                <a:cs typeface="Lato"/>
                <a:sym typeface="Lato"/>
              </a:defRPr>
            </a:lvl8pPr>
            <a:lvl9pPr marL="4114800" lvl="8" indent="-323850">
              <a:lnSpc>
                <a:spcPct val="120000"/>
              </a:lnSpc>
              <a:spcBef>
                <a:spcPts val="1000"/>
              </a:spcBef>
              <a:spcAft>
                <a:spcPts val="1000"/>
              </a:spcAft>
              <a:buClr>
                <a:srgbClr val="0A2342"/>
              </a:buClr>
              <a:buSzPts val="1500"/>
              <a:buFont typeface="Lato"/>
              <a:buChar char="■"/>
              <a:defRPr sz="1500">
                <a:solidFill>
                  <a:srgbClr val="0A2342"/>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4C5F6B"/>
                </a:solidFill>
                <a:latin typeface="Lato"/>
                <a:ea typeface="Lato"/>
                <a:cs typeface="Lato"/>
                <a:sym typeface="Lato"/>
              </a:defRPr>
            </a:lvl1pPr>
            <a:lvl2pPr lvl="1" algn="r">
              <a:buNone/>
              <a:defRPr sz="1000">
                <a:solidFill>
                  <a:srgbClr val="4C5F6B"/>
                </a:solidFill>
                <a:latin typeface="Lato"/>
                <a:ea typeface="Lato"/>
                <a:cs typeface="Lato"/>
                <a:sym typeface="Lato"/>
              </a:defRPr>
            </a:lvl2pPr>
            <a:lvl3pPr lvl="2" algn="r">
              <a:buNone/>
              <a:defRPr sz="1000">
                <a:solidFill>
                  <a:srgbClr val="4C5F6B"/>
                </a:solidFill>
                <a:latin typeface="Lato"/>
                <a:ea typeface="Lato"/>
                <a:cs typeface="Lato"/>
                <a:sym typeface="Lato"/>
              </a:defRPr>
            </a:lvl3pPr>
            <a:lvl4pPr lvl="3" algn="r">
              <a:buNone/>
              <a:defRPr sz="1000">
                <a:solidFill>
                  <a:srgbClr val="4C5F6B"/>
                </a:solidFill>
                <a:latin typeface="Lato"/>
                <a:ea typeface="Lato"/>
                <a:cs typeface="Lato"/>
                <a:sym typeface="Lato"/>
              </a:defRPr>
            </a:lvl4pPr>
            <a:lvl5pPr lvl="4" algn="r">
              <a:buNone/>
              <a:defRPr sz="1000">
                <a:solidFill>
                  <a:srgbClr val="4C5F6B"/>
                </a:solidFill>
                <a:latin typeface="Lato"/>
                <a:ea typeface="Lato"/>
                <a:cs typeface="Lato"/>
                <a:sym typeface="Lato"/>
              </a:defRPr>
            </a:lvl5pPr>
            <a:lvl6pPr lvl="5" algn="r">
              <a:buNone/>
              <a:defRPr sz="1000">
                <a:solidFill>
                  <a:srgbClr val="4C5F6B"/>
                </a:solidFill>
                <a:latin typeface="Lato"/>
                <a:ea typeface="Lato"/>
                <a:cs typeface="Lato"/>
                <a:sym typeface="Lato"/>
              </a:defRPr>
            </a:lvl6pPr>
            <a:lvl7pPr lvl="6" algn="r">
              <a:buNone/>
              <a:defRPr sz="1000">
                <a:solidFill>
                  <a:srgbClr val="4C5F6B"/>
                </a:solidFill>
                <a:latin typeface="Lato"/>
                <a:ea typeface="Lato"/>
                <a:cs typeface="Lato"/>
                <a:sym typeface="Lato"/>
              </a:defRPr>
            </a:lvl7pPr>
            <a:lvl8pPr lvl="7" algn="r">
              <a:buNone/>
              <a:defRPr sz="1000">
                <a:solidFill>
                  <a:srgbClr val="4C5F6B"/>
                </a:solidFill>
                <a:latin typeface="Lato"/>
                <a:ea typeface="Lato"/>
                <a:cs typeface="Lato"/>
                <a:sym typeface="Lato"/>
              </a:defRPr>
            </a:lvl8pPr>
            <a:lvl9pPr lvl="8" algn="r">
              <a:buNone/>
              <a:defRPr sz="1000">
                <a:solidFill>
                  <a:srgbClr val="4C5F6B"/>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pic>
        <p:nvPicPr>
          <p:cNvPr id="10" name="Google Shape;10;p1"/>
          <p:cNvPicPr preferRelativeResize="0"/>
          <p:nvPr/>
        </p:nvPicPr>
        <p:blipFill>
          <a:blip r:embed="rId15">
            <a:alphaModFix/>
          </a:blip>
          <a:stretch>
            <a:fillRect/>
          </a:stretch>
        </p:blipFill>
        <p:spPr>
          <a:xfrm>
            <a:off x="7786800" y="4238775"/>
            <a:ext cx="998999" cy="54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s://drive.google.com/open?id=1X38wlNcKQzD6qIsQyCHzavnCR-7Kfkly"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open?id=1-6-854tGbS8F4jS47WfNstCCiJPrXAEb" TargetMode="External"/><Relationship Id="rId2" Type="http://schemas.openxmlformats.org/officeDocument/2006/relationships/hyperlink" Target="https://drive.google.com/open?id=1t3N1rqeVwWEIHbyjpiZxpOblXOQGaO5W" TargetMode="External"/><Relationship Id="rId1" Type="http://schemas.openxmlformats.org/officeDocument/2006/relationships/slideLayout" Target="../slideLayouts/slideLayout12.xml"/><Relationship Id="rId6" Type="http://schemas.openxmlformats.org/officeDocument/2006/relationships/hyperlink" Target="https://drive.google.com/open?id=1TcRGjmfChztDAJ5i-lB-bWGKPMKVsgBv" TargetMode="External"/><Relationship Id="rId5" Type="http://schemas.openxmlformats.org/officeDocument/2006/relationships/hyperlink" Target="https://drive.google.com/open?id=1nTr7JasjrSPrNadLsta8GBQPLQIuk1m6" TargetMode="External"/><Relationship Id="rId4" Type="http://schemas.openxmlformats.org/officeDocument/2006/relationships/hyperlink" Target="https://drive.google.com/open?id=1F99_WmBx33SwFweHA9W2bezqn4S7eRcj"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drive.google.com/open?id=1cpA3tYmo62qWno7ZBKV8pFRdX7R3TRCu"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E5E5"/>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4122211" y="1550948"/>
            <a:ext cx="4349304" cy="17542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5000" dirty="0">
                <a:solidFill>
                  <a:srgbClr val="063F70"/>
                </a:solidFill>
                <a:latin typeface="Lato Black"/>
                <a:ea typeface="Lato Black"/>
                <a:cs typeface="Lato Black"/>
                <a:sym typeface="Lato Black"/>
              </a:rPr>
              <a:t>Mardi Gras</a:t>
            </a:r>
            <a:br>
              <a:rPr lang="en-GB" sz="5000" dirty="0">
                <a:solidFill>
                  <a:srgbClr val="063F70"/>
                </a:solidFill>
                <a:latin typeface="Lato Black"/>
                <a:ea typeface="Lato Black"/>
                <a:cs typeface="Lato Black"/>
                <a:sym typeface="Lato Black"/>
              </a:rPr>
            </a:br>
            <a:r>
              <a:rPr lang="en-GB" sz="2000" dirty="0">
                <a:solidFill>
                  <a:srgbClr val="063F70"/>
                </a:solidFill>
                <a:latin typeface="Lato Black"/>
                <a:ea typeface="Lato Black"/>
                <a:cs typeface="Lato Black"/>
                <a:sym typeface="Lato Black"/>
              </a:rPr>
              <a:t>New Orleans Style</a:t>
            </a:r>
            <a:endParaRPr sz="5000" dirty="0">
              <a:solidFill>
                <a:srgbClr val="063F70"/>
              </a:solidFill>
              <a:latin typeface="Lato Black"/>
              <a:ea typeface="Lato Black"/>
              <a:cs typeface="Lato Black"/>
              <a:sym typeface="Lato Black"/>
            </a:endParaRPr>
          </a:p>
        </p:txBody>
      </p:sp>
      <p:sp>
        <p:nvSpPr>
          <p:cNvPr id="56" name="Google Shape;56;p13"/>
          <p:cNvSpPr txBox="1">
            <a:spLocks noGrp="1"/>
          </p:cNvSpPr>
          <p:nvPr>
            <p:ph type="subTitle" idx="1"/>
          </p:nvPr>
        </p:nvSpPr>
        <p:spPr>
          <a:xfrm>
            <a:off x="4332599" y="3520806"/>
            <a:ext cx="3928527"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500" dirty="0" err="1"/>
              <a:t>Iko</a:t>
            </a:r>
            <a:r>
              <a:rPr lang="en-GB" sz="2500" dirty="0"/>
              <a:t> </a:t>
            </a:r>
            <a:r>
              <a:rPr lang="en-GB" sz="2500" dirty="0" err="1"/>
              <a:t>Iko</a:t>
            </a:r>
            <a:endParaRPr lang="en-GB" sz="2500" b="1" i="1" dirty="0">
              <a:solidFill>
                <a:srgbClr val="E59500"/>
              </a:solidFill>
              <a:latin typeface="Lato"/>
              <a:ea typeface="Lato"/>
              <a:cs typeface="Lato"/>
              <a:sym typeface="Lato"/>
            </a:endParaRPr>
          </a:p>
          <a:p>
            <a:pPr marL="0" lvl="0" indent="0" algn="ctr" rtl="0">
              <a:spcBef>
                <a:spcPts val="0"/>
              </a:spcBef>
              <a:spcAft>
                <a:spcPts val="0"/>
              </a:spcAft>
              <a:buNone/>
            </a:pPr>
            <a:r>
              <a:rPr lang="en-GB" sz="2000" dirty="0"/>
              <a:t>Week 3</a:t>
            </a:r>
            <a:endParaRPr sz="2000" b="1" i="1" dirty="0">
              <a:solidFill>
                <a:srgbClr val="E59500"/>
              </a:solidFill>
              <a:latin typeface="Lato"/>
              <a:ea typeface="Lato"/>
              <a:cs typeface="Lato"/>
              <a:sym typeface="Lato"/>
            </a:endParaRPr>
          </a:p>
        </p:txBody>
      </p:sp>
      <p:sp>
        <p:nvSpPr>
          <p:cNvPr id="6" name="TextBox 5">
            <a:extLst>
              <a:ext uri="{FF2B5EF4-FFF2-40B4-BE49-F238E27FC236}">
                <a16:creationId xmlns:a16="http://schemas.microsoft.com/office/drawing/2014/main" id="{1ECC95BE-C612-834E-89D2-052AD4807FEF}"/>
              </a:ext>
            </a:extLst>
          </p:cNvPr>
          <p:cNvSpPr txBox="1"/>
          <p:nvPr/>
        </p:nvSpPr>
        <p:spPr>
          <a:xfrm>
            <a:off x="6086475" y="250449"/>
            <a:ext cx="2745817" cy="307777"/>
          </a:xfrm>
          <a:prstGeom prst="rect">
            <a:avLst/>
          </a:prstGeom>
          <a:solidFill>
            <a:srgbClr val="FFC000"/>
          </a:solidFill>
        </p:spPr>
        <p:txBody>
          <a:bodyPr wrap="square" rtlCol="0">
            <a:spAutoFit/>
          </a:bodyPr>
          <a:lstStyle/>
          <a:p>
            <a:r>
              <a:rPr lang="en-GB" b="1" i="1" dirty="0">
                <a:solidFill>
                  <a:schemeClr val="bg1"/>
                </a:solidFill>
              </a:rPr>
              <a:t>SOUNDBITES:</a:t>
            </a:r>
            <a:r>
              <a:rPr lang="en-GB" i="1" dirty="0"/>
              <a:t> Digital</a:t>
            </a:r>
          </a:p>
        </p:txBody>
      </p:sp>
      <p:sp>
        <p:nvSpPr>
          <p:cNvPr id="7" name="Rectangle 6">
            <a:extLst>
              <a:ext uri="{FF2B5EF4-FFF2-40B4-BE49-F238E27FC236}">
                <a16:creationId xmlns:a16="http://schemas.microsoft.com/office/drawing/2014/main" id="{0EBC6CBD-978D-9048-83EE-61BED5919027}"/>
              </a:ext>
            </a:extLst>
          </p:cNvPr>
          <p:cNvSpPr/>
          <p:nvPr/>
        </p:nvSpPr>
        <p:spPr>
          <a:xfrm>
            <a:off x="5095655" y="1354009"/>
            <a:ext cx="2553500" cy="920156"/>
          </a:xfrm>
          <a:prstGeom prst="rect">
            <a:avLst/>
          </a:prstGeom>
          <a:noFill/>
        </p:spPr>
        <p:txBody>
          <a:bodyPr wrap="none" lIns="91440" tIns="45720" rIns="91440" bIns="45720">
            <a:prstTxWarp prst="textArchUp">
              <a:avLst/>
            </a:prstTxWarp>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World Music Topic</a:t>
            </a:r>
          </a:p>
        </p:txBody>
      </p:sp>
      <p:pic>
        <p:nvPicPr>
          <p:cNvPr id="15" name="Image1">
            <a:extLst>
              <a:ext uri="{FF2B5EF4-FFF2-40B4-BE49-F238E27FC236}">
                <a16:creationId xmlns:a16="http://schemas.microsoft.com/office/drawing/2014/main" id="{27CD7A18-90CA-4CC0-96D5-F2EA85D2F858}"/>
              </a:ext>
            </a:extLst>
          </p:cNvPr>
          <p:cNvPicPr/>
          <p:nvPr/>
        </p:nvPicPr>
        <p:blipFill>
          <a:blip r:embed="rId3"/>
          <a:stretch>
            <a:fillRect/>
          </a:stretch>
        </p:blipFill>
        <p:spPr bwMode="auto">
          <a:xfrm>
            <a:off x="108090" y="248765"/>
            <a:ext cx="4463910" cy="28840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4B45D8D5-C81D-5548-BC27-1215A94EF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044" y="157756"/>
            <a:ext cx="3670912" cy="1625676"/>
          </a:xfrm>
          <a:prstGeom prst="rect">
            <a:avLst/>
          </a:prstGeom>
        </p:spPr>
      </p:pic>
      <p:sp>
        <p:nvSpPr>
          <p:cNvPr id="7" name="Title 1">
            <a:extLst>
              <a:ext uri="{FF2B5EF4-FFF2-40B4-BE49-F238E27FC236}">
                <a16:creationId xmlns:a16="http://schemas.microsoft.com/office/drawing/2014/main" id="{CF175432-D758-F242-BBB2-E8DA86D93324}"/>
              </a:ext>
            </a:extLst>
          </p:cNvPr>
          <p:cNvSpPr txBox="1">
            <a:spLocks/>
          </p:cNvSpPr>
          <p:nvPr/>
        </p:nvSpPr>
        <p:spPr>
          <a:xfrm>
            <a:off x="633639" y="765810"/>
            <a:ext cx="10515600" cy="94451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b="1" dirty="0">
                <a:latin typeface="+mn-lt"/>
              </a:rPr>
              <a:t>Mardi Gras</a:t>
            </a:r>
          </a:p>
        </p:txBody>
      </p:sp>
      <p:sp>
        <p:nvSpPr>
          <p:cNvPr id="8" name="Content Placeholder 2">
            <a:extLst>
              <a:ext uri="{FF2B5EF4-FFF2-40B4-BE49-F238E27FC236}">
                <a16:creationId xmlns:a16="http://schemas.microsoft.com/office/drawing/2014/main" id="{64E27470-579E-C246-BDDC-1F03E654727C}"/>
              </a:ext>
            </a:extLst>
          </p:cNvPr>
          <p:cNvSpPr txBox="1">
            <a:spLocks/>
          </p:cNvSpPr>
          <p:nvPr/>
        </p:nvSpPr>
        <p:spPr>
          <a:xfrm>
            <a:off x="728184" y="1764617"/>
            <a:ext cx="7108403" cy="319090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60000"/>
              </a:lnSpc>
            </a:pPr>
            <a:r>
              <a:rPr lang="en-GB" sz="1600" dirty="0">
                <a:solidFill>
                  <a:srgbClr val="92D050"/>
                </a:solidFill>
              </a:rPr>
              <a:t>Nathaniel</a:t>
            </a:r>
            <a:r>
              <a:rPr lang="en-GB" sz="1600" dirty="0">
                <a:solidFill>
                  <a:schemeClr val="tx1"/>
                </a:solidFill>
              </a:rPr>
              <a:t>:		Hey, </a:t>
            </a:r>
            <a:r>
              <a:rPr lang="en-GB" sz="1600" dirty="0">
                <a:solidFill>
                  <a:srgbClr val="CC0099"/>
                </a:solidFill>
              </a:rPr>
              <a:t>Tiana</a:t>
            </a:r>
            <a:r>
              <a:rPr lang="en-GB" sz="1600" dirty="0">
                <a:solidFill>
                  <a:schemeClr val="tx1"/>
                </a:solidFill>
              </a:rPr>
              <a:t>! Why are you wearing a jester mask?  </a:t>
            </a:r>
            <a:endParaRPr lang="en-GB" sz="1600" dirty="0">
              <a:solidFill>
                <a:srgbClr val="0070C0"/>
              </a:solidFill>
            </a:endParaRPr>
          </a:p>
          <a:p>
            <a:pPr>
              <a:lnSpc>
                <a:spcPct val="160000"/>
              </a:lnSpc>
            </a:pPr>
            <a:r>
              <a:rPr lang="en-GB" sz="1600" dirty="0">
                <a:solidFill>
                  <a:srgbClr val="CC0099"/>
                </a:solidFill>
              </a:rPr>
              <a:t>Tiana</a:t>
            </a:r>
            <a:r>
              <a:rPr lang="en-GB" sz="1600" dirty="0"/>
              <a:t>:		Because we’re off to New Orleans (USA) for </a:t>
            </a:r>
            <a:r>
              <a:rPr lang="en-GB" sz="1600" b="1" dirty="0">
                <a:solidFill>
                  <a:srgbClr val="7030A0"/>
                </a:solidFill>
              </a:rPr>
              <a:t>Mardi</a:t>
            </a:r>
            <a:r>
              <a:rPr lang="en-GB" sz="1600" b="1" dirty="0"/>
              <a:t> 		</a:t>
            </a:r>
            <a:r>
              <a:rPr lang="en-GB" sz="1600" b="1" dirty="0">
                <a:solidFill>
                  <a:srgbClr val="00B050"/>
                </a:solidFill>
              </a:rPr>
              <a:t>Gras</a:t>
            </a:r>
            <a:r>
              <a:rPr lang="en-GB" sz="1600" b="1" dirty="0">
                <a:solidFill>
                  <a:schemeClr val="tx1"/>
                </a:solidFill>
              </a:rPr>
              <a:t>.</a:t>
            </a:r>
            <a:r>
              <a:rPr lang="en-GB" sz="1600" b="1" dirty="0"/>
              <a:t> </a:t>
            </a:r>
          </a:p>
          <a:p>
            <a:pPr>
              <a:lnSpc>
                <a:spcPct val="160000"/>
              </a:lnSpc>
            </a:pPr>
            <a:r>
              <a:rPr lang="en-GB" sz="1600" dirty="0">
                <a:solidFill>
                  <a:srgbClr val="C00000"/>
                </a:solidFill>
              </a:rPr>
              <a:t>Amanda</a:t>
            </a:r>
            <a:r>
              <a:rPr lang="en-GB" sz="1600" dirty="0">
                <a:solidFill>
                  <a:schemeClr val="tx1"/>
                </a:solidFill>
              </a:rPr>
              <a:t>:</a:t>
            </a:r>
            <a:r>
              <a:rPr lang="en-GB" sz="1600" dirty="0"/>
              <a:t>		And the mascot of </a:t>
            </a:r>
            <a:r>
              <a:rPr lang="en-GB" sz="1600" b="1" dirty="0">
                <a:solidFill>
                  <a:srgbClr val="7030A0"/>
                </a:solidFill>
              </a:rPr>
              <a:t>Mardi</a:t>
            </a:r>
            <a:r>
              <a:rPr lang="en-GB" sz="1600" b="1" dirty="0"/>
              <a:t> </a:t>
            </a:r>
            <a:r>
              <a:rPr lang="en-GB" sz="1600" b="1" dirty="0">
                <a:solidFill>
                  <a:srgbClr val="00B050"/>
                </a:solidFill>
              </a:rPr>
              <a:t>Gras</a:t>
            </a:r>
            <a:r>
              <a:rPr lang="en-GB" sz="1600" b="1" dirty="0"/>
              <a:t> </a:t>
            </a:r>
            <a:r>
              <a:rPr lang="en-GB" sz="1600" dirty="0"/>
              <a:t>is the Jester, or 			sometimes called The Joker.    </a:t>
            </a:r>
          </a:p>
          <a:p>
            <a:pPr>
              <a:lnSpc>
                <a:spcPct val="160000"/>
              </a:lnSpc>
            </a:pPr>
            <a:r>
              <a:rPr lang="en-GB" sz="1600" dirty="0">
                <a:solidFill>
                  <a:srgbClr val="0070C0"/>
                </a:solidFill>
              </a:rPr>
              <a:t>Hashim</a:t>
            </a:r>
            <a:r>
              <a:rPr lang="en-GB" sz="1600" dirty="0"/>
              <a:t>: 		What is </a:t>
            </a:r>
            <a:r>
              <a:rPr lang="en-GB" sz="1600" b="1" dirty="0">
                <a:solidFill>
                  <a:srgbClr val="7030A0"/>
                </a:solidFill>
              </a:rPr>
              <a:t>Mardi</a:t>
            </a:r>
            <a:r>
              <a:rPr lang="en-GB" sz="1600" b="1" dirty="0"/>
              <a:t> </a:t>
            </a:r>
            <a:r>
              <a:rPr lang="en-GB" sz="1600" b="1" dirty="0">
                <a:solidFill>
                  <a:srgbClr val="00B050"/>
                </a:solidFill>
              </a:rPr>
              <a:t>Gras</a:t>
            </a:r>
            <a:r>
              <a:rPr lang="en-GB" sz="1600" b="1" dirty="0">
                <a:solidFill>
                  <a:schemeClr val="tx1"/>
                </a:solidFill>
              </a:rPr>
              <a:t>?</a:t>
            </a:r>
            <a:endParaRPr lang="en-GB" sz="1600" dirty="0">
              <a:solidFill>
                <a:schemeClr val="tx1"/>
              </a:solidFill>
            </a:endParaRPr>
          </a:p>
        </p:txBody>
      </p:sp>
      <p:pic>
        <p:nvPicPr>
          <p:cNvPr id="3" name="Picture 2" descr="A picture containing drawing&#10;&#10;Description automatically generated">
            <a:extLst>
              <a:ext uri="{FF2B5EF4-FFF2-40B4-BE49-F238E27FC236}">
                <a16:creationId xmlns:a16="http://schemas.microsoft.com/office/drawing/2014/main" id="{7B06F5A4-8C6C-4447-9374-E55AC7B0ACB5}"/>
              </a:ext>
            </a:extLst>
          </p:cNvPr>
          <p:cNvPicPr>
            <a:picLocks noChangeAspect="1"/>
          </p:cNvPicPr>
          <p:nvPr/>
        </p:nvPicPr>
        <p:blipFill>
          <a:blip r:embed="rId3"/>
          <a:stretch>
            <a:fillRect/>
          </a:stretch>
        </p:blipFill>
        <p:spPr>
          <a:xfrm rot="21130798">
            <a:off x="5026214" y="89737"/>
            <a:ext cx="1372762" cy="785668"/>
          </a:xfrm>
          <a:prstGeom prst="rect">
            <a:avLst/>
          </a:prstGeom>
        </p:spPr>
      </p:pic>
      <p:pic>
        <p:nvPicPr>
          <p:cNvPr id="5" name="Picture 4" descr="A group of colorful flowers&#10;&#10;Description automatically generated">
            <a:extLst>
              <a:ext uri="{FF2B5EF4-FFF2-40B4-BE49-F238E27FC236}">
                <a16:creationId xmlns:a16="http://schemas.microsoft.com/office/drawing/2014/main" id="{18882353-8A18-48B6-9DEA-77D23CE3C837}"/>
              </a:ext>
            </a:extLst>
          </p:cNvPr>
          <p:cNvPicPr>
            <a:picLocks noChangeAspect="1"/>
          </p:cNvPicPr>
          <p:nvPr/>
        </p:nvPicPr>
        <p:blipFill rotWithShape="1">
          <a:blip r:embed="rId4"/>
          <a:srcRect l="314" r="73431" b="77569"/>
          <a:stretch/>
        </p:blipFill>
        <p:spPr>
          <a:xfrm>
            <a:off x="541398" y="86493"/>
            <a:ext cx="795124" cy="679317"/>
          </a:xfrm>
          <a:prstGeom prst="rect">
            <a:avLst/>
          </a:prstGeom>
        </p:spPr>
      </p:pic>
      <p:pic>
        <p:nvPicPr>
          <p:cNvPr id="10" name="Picture 9" descr="A group of colorful flowers&#10;&#10;Description automatically generated">
            <a:extLst>
              <a:ext uri="{FF2B5EF4-FFF2-40B4-BE49-F238E27FC236}">
                <a16:creationId xmlns:a16="http://schemas.microsoft.com/office/drawing/2014/main" id="{E68B6371-CDC7-4748-A5B8-AFF0A6263365}"/>
              </a:ext>
            </a:extLst>
          </p:cNvPr>
          <p:cNvPicPr>
            <a:picLocks noChangeAspect="1"/>
          </p:cNvPicPr>
          <p:nvPr/>
        </p:nvPicPr>
        <p:blipFill rotWithShape="1">
          <a:blip r:embed="rId4"/>
          <a:srcRect l="55933" t="4619" r="26562" b="70880"/>
          <a:stretch/>
        </p:blipFill>
        <p:spPr>
          <a:xfrm rot="20152217">
            <a:off x="5840443" y="3402889"/>
            <a:ext cx="1041069" cy="1457148"/>
          </a:xfrm>
          <a:prstGeom prst="rect">
            <a:avLst/>
          </a:prstGeom>
        </p:spPr>
      </p:pic>
      <p:pic>
        <p:nvPicPr>
          <p:cNvPr id="11" name="Picture 10" descr="A group of colorful flowers&#10;&#10;Description automatically generated">
            <a:extLst>
              <a:ext uri="{FF2B5EF4-FFF2-40B4-BE49-F238E27FC236}">
                <a16:creationId xmlns:a16="http://schemas.microsoft.com/office/drawing/2014/main" id="{DA53B5B4-D618-463F-9C44-3C6FFAF9AAE6}"/>
              </a:ext>
            </a:extLst>
          </p:cNvPr>
          <p:cNvPicPr>
            <a:picLocks noChangeAspect="1"/>
          </p:cNvPicPr>
          <p:nvPr/>
        </p:nvPicPr>
        <p:blipFill rotWithShape="1">
          <a:blip r:embed="rId4"/>
          <a:srcRect l="5465" t="24202" r="75975" b="54271"/>
          <a:stretch/>
        </p:blipFill>
        <p:spPr>
          <a:xfrm rot="764848">
            <a:off x="7831464" y="2343434"/>
            <a:ext cx="1054461" cy="1223031"/>
          </a:xfrm>
          <a:prstGeom prst="rect">
            <a:avLst/>
          </a:prstGeom>
        </p:spPr>
      </p:pic>
      <p:pic>
        <p:nvPicPr>
          <p:cNvPr id="9" name="Picture 8" descr="A group of colorful flowers&#10;&#10;Description automatically generated">
            <a:extLst>
              <a:ext uri="{FF2B5EF4-FFF2-40B4-BE49-F238E27FC236}">
                <a16:creationId xmlns:a16="http://schemas.microsoft.com/office/drawing/2014/main" id="{3870DB07-A0DD-467C-BD5A-D7A06D142EC9}"/>
              </a:ext>
            </a:extLst>
          </p:cNvPr>
          <p:cNvPicPr>
            <a:picLocks noChangeAspect="1"/>
          </p:cNvPicPr>
          <p:nvPr/>
        </p:nvPicPr>
        <p:blipFill rotWithShape="1">
          <a:blip r:embed="rId4"/>
          <a:srcRect l="60685" t="74478" r="18084" b="-488"/>
          <a:stretch/>
        </p:blipFill>
        <p:spPr>
          <a:xfrm>
            <a:off x="1336522" y="4057788"/>
            <a:ext cx="776587" cy="951384"/>
          </a:xfrm>
          <a:prstGeom prst="rect">
            <a:avLst/>
          </a:prstGeom>
        </p:spPr>
      </p:pic>
    </p:spTree>
    <p:extLst>
      <p:ext uri="{BB962C8B-B14F-4D97-AF65-F5344CB8AC3E}">
        <p14:creationId xmlns:p14="http://schemas.microsoft.com/office/powerpoint/2010/main" val="130032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29F5A7-673C-4F7D-945C-89C0A2E070AB}"/>
              </a:ext>
            </a:extLst>
          </p:cNvPr>
          <p:cNvSpPr/>
          <p:nvPr/>
        </p:nvSpPr>
        <p:spPr>
          <a:xfrm>
            <a:off x="188207" y="222084"/>
            <a:ext cx="4198051" cy="338554"/>
          </a:xfrm>
          <a:prstGeom prst="rect">
            <a:avLst/>
          </a:prstGeom>
        </p:spPr>
        <p:txBody>
          <a:bodyPr wrap="square">
            <a:spAutoFit/>
          </a:bodyPr>
          <a:lstStyle/>
          <a:p>
            <a:pPr>
              <a:spcAft>
                <a:spcPts val="200"/>
              </a:spcAft>
            </a:pPr>
            <a:r>
              <a:rPr lang="en-GB" sz="1600" b="1" kern="100" dirty="0">
                <a:solidFill>
                  <a:srgbClr val="353535"/>
                </a:solidFill>
                <a:latin typeface="+mj-lt"/>
                <a:ea typeface="Songti SC"/>
                <a:cs typeface="Arial Unicode MS"/>
              </a:rPr>
              <a:t>What is Mardi Gras?</a:t>
            </a:r>
          </a:p>
        </p:txBody>
      </p:sp>
      <p:sp>
        <p:nvSpPr>
          <p:cNvPr id="3" name="Rectangle 2">
            <a:extLst>
              <a:ext uri="{FF2B5EF4-FFF2-40B4-BE49-F238E27FC236}">
                <a16:creationId xmlns:a16="http://schemas.microsoft.com/office/drawing/2014/main" id="{FCEFB995-2E43-45BD-8D58-A8C38A48FFD1}"/>
              </a:ext>
            </a:extLst>
          </p:cNvPr>
          <p:cNvSpPr/>
          <p:nvPr/>
        </p:nvSpPr>
        <p:spPr>
          <a:xfrm>
            <a:off x="1525281" y="3378148"/>
            <a:ext cx="5036884" cy="523220"/>
          </a:xfrm>
          <a:prstGeom prst="rect">
            <a:avLst/>
          </a:prstGeom>
        </p:spPr>
        <p:txBody>
          <a:bodyPr wrap="square">
            <a:spAutoFit/>
          </a:bodyPr>
          <a:lstStyle/>
          <a:p>
            <a:r>
              <a:rPr lang="en-GB" kern="100" dirty="0">
                <a:solidFill>
                  <a:srgbClr val="353535"/>
                </a:solidFill>
                <a:latin typeface="AppleSystemUIFont"/>
                <a:ea typeface="Songti SC"/>
                <a:cs typeface="Arial Unicode MS"/>
              </a:rPr>
              <a:t> </a:t>
            </a:r>
            <a:endParaRPr lang="en-GB" kern="100" dirty="0">
              <a:latin typeface="Liberation Serif"/>
              <a:ea typeface="Songti SC"/>
              <a:cs typeface="Arial Unicode MS"/>
            </a:endParaRPr>
          </a:p>
          <a:p>
            <a:r>
              <a:rPr lang="en-GB" kern="100" dirty="0">
                <a:solidFill>
                  <a:srgbClr val="353535"/>
                </a:solidFill>
                <a:latin typeface="AppleSystemUIFont"/>
                <a:ea typeface="Songti SC"/>
                <a:cs typeface="Arial Unicode MS"/>
              </a:rPr>
              <a:t> </a:t>
            </a:r>
            <a:endParaRPr lang="en-GB" kern="100" dirty="0">
              <a:latin typeface="Liberation Serif"/>
              <a:ea typeface="Songti SC"/>
              <a:cs typeface="Arial Unicode MS"/>
            </a:endParaRPr>
          </a:p>
        </p:txBody>
      </p:sp>
      <p:pic>
        <p:nvPicPr>
          <p:cNvPr id="7" name="Picture 6" descr="A close up of a map&#10;&#10;Description automatically generated">
            <a:extLst>
              <a:ext uri="{FF2B5EF4-FFF2-40B4-BE49-F238E27FC236}">
                <a16:creationId xmlns:a16="http://schemas.microsoft.com/office/drawing/2014/main" id="{1EA419F7-ED3F-4730-8013-14410A92EF6B}"/>
              </a:ext>
            </a:extLst>
          </p:cNvPr>
          <p:cNvPicPr>
            <a:picLocks noChangeAspect="1"/>
          </p:cNvPicPr>
          <p:nvPr/>
        </p:nvPicPr>
        <p:blipFill>
          <a:blip r:embed="rId2"/>
          <a:stretch>
            <a:fillRect/>
          </a:stretch>
        </p:blipFill>
        <p:spPr>
          <a:xfrm>
            <a:off x="3996467" y="0"/>
            <a:ext cx="5175106" cy="2781619"/>
          </a:xfrm>
          <a:prstGeom prst="rect">
            <a:avLst/>
          </a:prstGeom>
        </p:spPr>
      </p:pic>
      <p:sp>
        <p:nvSpPr>
          <p:cNvPr id="8" name="Rectangle 7">
            <a:extLst>
              <a:ext uri="{FF2B5EF4-FFF2-40B4-BE49-F238E27FC236}">
                <a16:creationId xmlns:a16="http://schemas.microsoft.com/office/drawing/2014/main" id="{EDD3F286-6F15-4441-8205-670512DBD4AD}"/>
              </a:ext>
            </a:extLst>
          </p:cNvPr>
          <p:cNvSpPr/>
          <p:nvPr/>
        </p:nvSpPr>
        <p:spPr>
          <a:xfrm>
            <a:off x="253438" y="2603412"/>
            <a:ext cx="8637123" cy="1384995"/>
          </a:xfrm>
          <a:prstGeom prst="rect">
            <a:avLst/>
          </a:prstGeom>
        </p:spPr>
        <p:txBody>
          <a:bodyPr wrap="square">
            <a:spAutoFit/>
          </a:bodyPr>
          <a:lstStyle/>
          <a:p>
            <a:r>
              <a:rPr lang="en-GB" kern="100" dirty="0">
                <a:solidFill>
                  <a:srgbClr val="353535"/>
                </a:solidFill>
                <a:latin typeface="+mj-lt"/>
                <a:ea typeface="Songti SC"/>
                <a:cs typeface="Arial Unicode MS"/>
              </a:rPr>
              <a:t>Mardi Gras, also known as Fat Tuesday, Shrove Tuesday, Carnival, and even </a:t>
            </a:r>
            <a:r>
              <a:rPr lang="en-GB" b="1" kern="100" dirty="0">
                <a:solidFill>
                  <a:schemeClr val="accent1">
                    <a:lumMod val="75000"/>
                  </a:schemeClr>
                </a:solidFill>
                <a:latin typeface="+mj-lt"/>
                <a:ea typeface="Songti SC"/>
                <a:cs typeface="Arial Unicode MS"/>
              </a:rPr>
              <a:t>Pancake Day </a:t>
            </a:r>
            <a:r>
              <a:rPr lang="en-GB" kern="100" dirty="0">
                <a:solidFill>
                  <a:srgbClr val="353535"/>
                </a:solidFill>
                <a:latin typeface="+mj-lt"/>
                <a:ea typeface="Songti SC"/>
                <a:cs typeface="Arial Unicode MS"/>
              </a:rPr>
              <a:t>in the UK, takes place each year and will next be celebrated on </a:t>
            </a:r>
            <a:r>
              <a:rPr lang="en-GB" b="1" kern="100" dirty="0">
                <a:solidFill>
                  <a:srgbClr val="353535"/>
                </a:solidFill>
                <a:latin typeface="+mj-lt"/>
                <a:ea typeface="Songti SC"/>
                <a:cs typeface="Arial Unicode MS"/>
              </a:rPr>
              <a:t>16th February 2021</a:t>
            </a:r>
            <a:r>
              <a:rPr lang="en-GB" kern="100" dirty="0">
                <a:solidFill>
                  <a:srgbClr val="353535"/>
                </a:solidFill>
                <a:latin typeface="+mj-lt"/>
                <a:ea typeface="Songti SC"/>
                <a:cs typeface="Arial Unicode MS"/>
              </a:rPr>
              <a:t>. It falls just before Lent and traditionally marks the last time for fun and feasts before 40 days of giving up something you really like to eat, leading up to Easter. </a:t>
            </a:r>
          </a:p>
          <a:p>
            <a:endParaRPr lang="en-GB" kern="100" dirty="0">
              <a:solidFill>
                <a:srgbClr val="353535"/>
              </a:solidFill>
              <a:latin typeface="+mj-lt"/>
              <a:ea typeface="Songti SC"/>
              <a:cs typeface="Arial Unicode MS"/>
            </a:endParaRPr>
          </a:p>
          <a:p>
            <a:r>
              <a:rPr lang="en-GB" kern="100" dirty="0">
                <a:solidFill>
                  <a:srgbClr val="353535"/>
                </a:solidFill>
                <a:latin typeface="+mj-lt"/>
                <a:ea typeface="Songti SC"/>
                <a:cs typeface="Arial Unicode MS"/>
              </a:rPr>
              <a:t>Mardi Gras means "Fat Tuesday" in French. </a:t>
            </a:r>
            <a:endParaRPr lang="en-GB" kern="100" dirty="0">
              <a:latin typeface="+mj-lt"/>
              <a:ea typeface="Songti SC"/>
              <a:cs typeface="Arial Unicode MS"/>
            </a:endParaRPr>
          </a:p>
        </p:txBody>
      </p:sp>
      <p:grpSp>
        <p:nvGrpSpPr>
          <p:cNvPr id="12" name="Group 11">
            <a:extLst>
              <a:ext uri="{FF2B5EF4-FFF2-40B4-BE49-F238E27FC236}">
                <a16:creationId xmlns:a16="http://schemas.microsoft.com/office/drawing/2014/main" id="{556B2B14-755B-445B-8D56-19B89FF9C5E4}"/>
              </a:ext>
            </a:extLst>
          </p:cNvPr>
          <p:cNvGrpSpPr/>
          <p:nvPr/>
        </p:nvGrpSpPr>
        <p:grpSpPr>
          <a:xfrm>
            <a:off x="6473040" y="222084"/>
            <a:ext cx="282387" cy="439488"/>
            <a:chOff x="3112034" y="169049"/>
            <a:chExt cx="522514" cy="756062"/>
          </a:xfrm>
        </p:grpSpPr>
        <p:sp>
          <p:nvSpPr>
            <p:cNvPr id="9" name="Oval 8">
              <a:extLst>
                <a:ext uri="{FF2B5EF4-FFF2-40B4-BE49-F238E27FC236}">
                  <a16:creationId xmlns:a16="http://schemas.microsoft.com/office/drawing/2014/main" id="{D676EAA8-12C4-4B26-9619-3A0737F5CCC4}"/>
                </a:ext>
              </a:extLst>
            </p:cNvPr>
            <p:cNvSpPr/>
            <p:nvPr/>
          </p:nvSpPr>
          <p:spPr>
            <a:xfrm>
              <a:off x="3112034" y="169049"/>
              <a:ext cx="522514" cy="5148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98F6E904-E1DD-41A0-A5CD-977C96887765}"/>
                </a:ext>
              </a:extLst>
            </p:cNvPr>
            <p:cNvSpPr/>
            <p:nvPr/>
          </p:nvSpPr>
          <p:spPr>
            <a:xfrm rot="10800000">
              <a:off x="3112035" y="487122"/>
              <a:ext cx="522513" cy="4379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24B1776-11F6-48BB-8020-25B9874AA5C5}"/>
                </a:ext>
              </a:extLst>
            </p:cNvPr>
            <p:cNvSpPr/>
            <p:nvPr/>
          </p:nvSpPr>
          <p:spPr>
            <a:xfrm>
              <a:off x="3277241" y="268233"/>
              <a:ext cx="188258" cy="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9083D130-EAD8-4E3C-824A-EBB0544E8B16}"/>
              </a:ext>
            </a:extLst>
          </p:cNvPr>
          <p:cNvGrpSpPr/>
          <p:nvPr/>
        </p:nvGrpSpPr>
        <p:grpSpPr>
          <a:xfrm>
            <a:off x="6323777" y="222084"/>
            <a:ext cx="282388" cy="480083"/>
            <a:chOff x="3112034" y="169049"/>
            <a:chExt cx="522514" cy="756062"/>
          </a:xfrm>
        </p:grpSpPr>
        <p:sp>
          <p:nvSpPr>
            <p:cNvPr id="15" name="Oval 14">
              <a:extLst>
                <a:ext uri="{FF2B5EF4-FFF2-40B4-BE49-F238E27FC236}">
                  <a16:creationId xmlns:a16="http://schemas.microsoft.com/office/drawing/2014/main" id="{CD5336AE-2DA3-4122-A69F-2B0D230C2203}"/>
                </a:ext>
              </a:extLst>
            </p:cNvPr>
            <p:cNvSpPr/>
            <p:nvPr/>
          </p:nvSpPr>
          <p:spPr>
            <a:xfrm>
              <a:off x="3112034" y="169049"/>
              <a:ext cx="522514" cy="51483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BE53367D-C195-4CE8-8B08-AAAFC9A76644}"/>
                </a:ext>
              </a:extLst>
            </p:cNvPr>
            <p:cNvSpPr/>
            <p:nvPr/>
          </p:nvSpPr>
          <p:spPr>
            <a:xfrm rot="10800000">
              <a:off x="3112035" y="487122"/>
              <a:ext cx="522513" cy="43798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04EFD75-B5BA-4E83-98C2-AB744E4DA077}"/>
                </a:ext>
              </a:extLst>
            </p:cNvPr>
            <p:cNvSpPr/>
            <p:nvPr/>
          </p:nvSpPr>
          <p:spPr>
            <a:xfrm>
              <a:off x="3277241" y="268233"/>
              <a:ext cx="188258" cy="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07AC7F79-48B8-4E07-815C-78891D85C4A7}"/>
              </a:ext>
            </a:extLst>
          </p:cNvPr>
          <p:cNvGrpSpPr/>
          <p:nvPr/>
        </p:nvGrpSpPr>
        <p:grpSpPr>
          <a:xfrm>
            <a:off x="5560847" y="1442488"/>
            <a:ext cx="278748" cy="456065"/>
            <a:chOff x="3112034" y="169049"/>
            <a:chExt cx="522514" cy="756062"/>
          </a:xfrm>
        </p:grpSpPr>
        <p:sp>
          <p:nvSpPr>
            <p:cNvPr id="19" name="Oval 18">
              <a:extLst>
                <a:ext uri="{FF2B5EF4-FFF2-40B4-BE49-F238E27FC236}">
                  <a16:creationId xmlns:a16="http://schemas.microsoft.com/office/drawing/2014/main" id="{BE960C61-AAFC-4950-A3A4-4B5E235269DC}"/>
                </a:ext>
              </a:extLst>
            </p:cNvPr>
            <p:cNvSpPr/>
            <p:nvPr/>
          </p:nvSpPr>
          <p:spPr>
            <a:xfrm>
              <a:off x="3112034" y="169049"/>
              <a:ext cx="522514" cy="5148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5389D590-F65A-40C6-836A-6045D8AF7DF0}"/>
                </a:ext>
              </a:extLst>
            </p:cNvPr>
            <p:cNvSpPr/>
            <p:nvPr/>
          </p:nvSpPr>
          <p:spPr>
            <a:xfrm rot="10800000">
              <a:off x="3112035" y="487122"/>
              <a:ext cx="522513" cy="43798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4A39846-6E9C-4668-8EF8-597277D358BC}"/>
                </a:ext>
              </a:extLst>
            </p:cNvPr>
            <p:cNvSpPr/>
            <p:nvPr/>
          </p:nvSpPr>
          <p:spPr>
            <a:xfrm>
              <a:off x="3277241" y="268233"/>
              <a:ext cx="188258" cy="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74293276-05FC-4873-8DBA-0A8C1C69CDDB}"/>
              </a:ext>
            </a:extLst>
          </p:cNvPr>
          <p:cNvGrpSpPr/>
          <p:nvPr/>
        </p:nvGrpSpPr>
        <p:grpSpPr>
          <a:xfrm>
            <a:off x="4812973" y="540345"/>
            <a:ext cx="282389" cy="447882"/>
            <a:chOff x="3112034" y="169049"/>
            <a:chExt cx="522514" cy="756062"/>
          </a:xfrm>
          <a:solidFill>
            <a:srgbClr val="7030A0"/>
          </a:solidFill>
        </p:grpSpPr>
        <p:sp>
          <p:nvSpPr>
            <p:cNvPr id="23" name="Oval 22">
              <a:extLst>
                <a:ext uri="{FF2B5EF4-FFF2-40B4-BE49-F238E27FC236}">
                  <a16:creationId xmlns:a16="http://schemas.microsoft.com/office/drawing/2014/main" id="{088168B8-B5D8-4931-9516-7BBF5C699777}"/>
                </a:ext>
              </a:extLst>
            </p:cNvPr>
            <p:cNvSpPr/>
            <p:nvPr/>
          </p:nvSpPr>
          <p:spPr>
            <a:xfrm>
              <a:off x="3112034" y="169049"/>
              <a:ext cx="522514" cy="514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BDFC8708-DCFD-483A-B611-58CAE8F9A443}"/>
                </a:ext>
              </a:extLst>
            </p:cNvPr>
            <p:cNvSpPr/>
            <p:nvPr/>
          </p:nvSpPr>
          <p:spPr>
            <a:xfrm rot="10800000">
              <a:off x="3112035" y="487122"/>
              <a:ext cx="522513" cy="43798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08C182F-03DF-433B-AE8D-FC5F94B4DA0A}"/>
                </a:ext>
              </a:extLst>
            </p:cNvPr>
            <p:cNvSpPr/>
            <p:nvPr/>
          </p:nvSpPr>
          <p:spPr>
            <a:xfrm>
              <a:off x="3277241" y="268233"/>
              <a:ext cx="188258" cy="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74714B79-57AD-46D8-884E-E0BF9DD3BE6A}"/>
              </a:ext>
            </a:extLst>
          </p:cNvPr>
          <p:cNvSpPr/>
          <p:nvPr/>
        </p:nvSpPr>
        <p:spPr>
          <a:xfrm>
            <a:off x="1525281" y="4067346"/>
            <a:ext cx="6346304" cy="954107"/>
          </a:xfrm>
          <a:prstGeom prst="rect">
            <a:avLst/>
          </a:prstGeom>
        </p:spPr>
        <p:txBody>
          <a:bodyPr wrap="square">
            <a:spAutoFit/>
          </a:bodyPr>
          <a:lstStyle/>
          <a:p>
            <a:pPr>
              <a:spcAft>
                <a:spcPts val="200"/>
              </a:spcAft>
            </a:pPr>
            <a:r>
              <a:rPr lang="en-GB" kern="100" dirty="0">
                <a:solidFill>
                  <a:srgbClr val="353535"/>
                </a:solidFill>
                <a:ea typeface="Songti SC"/>
                <a:cs typeface="Arial Unicode MS"/>
              </a:rPr>
              <a:t>The modern Carnival tradition developed in Europe in the Middle ages, and is celebrated mainly in Roman Catholic countries in Europe and the Americas today. Some of the most famous celebrations are held in </a:t>
            </a:r>
            <a:r>
              <a:rPr lang="en-GB" b="1" kern="100" dirty="0">
                <a:solidFill>
                  <a:srgbClr val="00B0F0"/>
                </a:solidFill>
                <a:ea typeface="Songti SC"/>
                <a:cs typeface="Arial Unicode MS"/>
              </a:rPr>
              <a:t>Nice (France)</a:t>
            </a:r>
            <a:r>
              <a:rPr lang="en-GB" b="1" kern="100" dirty="0">
                <a:solidFill>
                  <a:schemeClr val="tx1"/>
                </a:solidFill>
                <a:ea typeface="Songti SC"/>
                <a:cs typeface="Arial Unicode MS"/>
              </a:rPr>
              <a:t>,</a:t>
            </a:r>
            <a:r>
              <a:rPr lang="en-GB" b="1" kern="100" dirty="0">
                <a:solidFill>
                  <a:srgbClr val="00B0F0"/>
                </a:solidFill>
                <a:ea typeface="Songti SC"/>
                <a:cs typeface="Arial Unicode MS"/>
              </a:rPr>
              <a:t> </a:t>
            </a:r>
            <a:r>
              <a:rPr lang="en-GB" b="1" kern="100" dirty="0">
                <a:solidFill>
                  <a:srgbClr val="FFC000"/>
                </a:solidFill>
                <a:ea typeface="Songti SC"/>
                <a:cs typeface="Arial Unicode MS"/>
              </a:rPr>
              <a:t>Cologne (Germany)</a:t>
            </a:r>
            <a:r>
              <a:rPr lang="en-GB" kern="100" dirty="0">
                <a:solidFill>
                  <a:srgbClr val="353535"/>
                </a:solidFill>
                <a:ea typeface="Songti SC"/>
                <a:cs typeface="Arial Unicode MS"/>
              </a:rPr>
              <a:t>, </a:t>
            </a:r>
            <a:r>
              <a:rPr lang="en-GB" b="1" kern="100" dirty="0">
                <a:solidFill>
                  <a:srgbClr val="00B050"/>
                </a:solidFill>
                <a:ea typeface="Songti SC"/>
                <a:cs typeface="Arial Unicode MS"/>
              </a:rPr>
              <a:t>Rio de Janeiro (Brazil) </a:t>
            </a:r>
            <a:r>
              <a:rPr lang="en-GB" kern="100" dirty="0">
                <a:solidFill>
                  <a:srgbClr val="353535"/>
                </a:solidFill>
                <a:ea typeface="Songti SC"/>
                <a:cs typeface="Arial Unicode MS"/>
              </a:rPr>
              <a:t>and </a:t>
            </a:r>
            <a:r>
              <a:rPr lang="en-GB" b="1" kern="100" dirty="0">
                <a:solidFill>
                  <a:srgbClr val="7030A0"/>
                </a:solidFill>
                <a:ea typeface="Songti SC"/>
                <a:cs typeface="Arial Unicode MS"/>
              </a:rPr>
              <a:t>New Orleans (USA)</a:t>
            </a:r>
            <a:r>
              <a:rPr lang="en-GB" b="1" kern="100" dirty="0">
                <a:solidFill>
                  <a:schemeClr val="tx1"/>
                </a:solidFill>
                <a:ea typeface="Songti SC"/>
                <a:cs typeface="Arial Unicode MS"/>
              </a:rPr>
              <a:t>.</a:t>
            </a:r>
          </a:p>
        </p:txBody>
      </p:sp>
      <p:sp>
        <p:nvSpPr>
          <p:cNvPr id="26" name="Rectangle 25">
            <a:extLst>
              <a:ext uri="{FF2B5EF4-FFF2-40B4-BE49-F238E27FC236}">
                <a16:creationId xmlns:a16="http://schemas.microsoft.com/office/drawing/2014/main" id="{3592F59C-EA47-4FBE-B989-193B839D1FCE}"/>
              </a:ext>
            </a:extLst>
          </p:cNvPr>
          <p:cNvSpPr/>
          <p:nvPr/>
        </p:nvSpPr>
        <p:spPr>
          <a:xfrm>
            <a:off x="188317" y="782722"/>
            <a:ext cx="3654069" cy="1600438"/>
          </a:xfrm>
          <a:prstGeom prst="rect">
            <a:avLst/>
          </a:prstGeom>
        </p:spPr>
        <p:txBody>
          <a:bodyPr wrap="square">
            <a:spAutoFit/>
          </a:bodyPr>
          <a:lstStyle/>
          <a:p>
            <a:r>
              <a:rPr lang="en-GB" kern="100" dirty="0">
                <a:solidFill>
                  <a:srgbClr val="353535"/>
                </a:solidFill>
                <a:latin typeface="+mj-lt"/>
                <a:ea typeface="Songti SC"/>
                <a:cs typeface="Arial Unicode MS"/>
              </a:rPr>
              <a:t>It is an annual festival and is traditionally a time for </a:t>
            </a:r>
            <a:r>
              <a:rPr lang="en-GB" sz="2800" kern="100" dirty="0">
                <a:solidFill>
                  <a:srgbClr val="7030A0"/>
                </a:solidFill>
                <a:latin typeface="+mj-lt"/>
                <a:ea typeface="Songti SC"/>
                <a:cs typeface="Arial Unicode MS"/>
              </a:rPr>
              <a:t>c</a:t>
            </a:r>
            <a:r>
              <a:rPr lang="en-GB" sz="2800" kern="100" dirty="0">
                <a:solidFill>
                  <a:srgbClr val="00B050"/>
                </a:solidFill>
                <a:latin typeface="+mj-lt"/>
                <a:ea typeface="Songti SC"/>
                <a:cs typeface="Arial Unicode MS"/>
              </a:rPr>
              <a:t>o</a:t>
            </a:r>
            <a:r>
              <a:rPr lang="en-GB" sz="2800" kern="100" dirty="0">
                <a:solidFill>
                  <a:srgbClr val="FFC000"/>
                </a:solidFill>
                <a:latin typeface="+mj-lt"/>
                <a:ea typeface="Songti SC"/>
                <a:cs typeface="Arial Unicode MS"/>
              </a:rPr>
              <a:t>l</a:t>
            </a:r>
            <a:r>
              <a:rPr lang="en-GB" sz="2800" kern="100" dirty="0">
                <a:solidFill>
                  <a:srgbClr val="0070C0"/>
                </a:solidFill>
                <a:latin typeface="+mj-lt"/>
                <a:ea typeface="Songti SC"/>
                <a:cs typeface="Arial Unicode MS"/>
              </a:rPr>
              <a:t>o</a:t>
            </a:r>
            <a:r>
              <a:rPr lang="en-GB" sz="2800" kern="100" dirty="0">
                <a:solidFill>
                  <a:srgbClr val="7030A0"/>
                </a:solidFill>
                <a:latin typeface="+mj-lt"/>
                <a:ea typeface="Songti SC"/>
                <a:cs typeface="Arial Unicode MS"/>
              </a:rPr>
              <a:t>u</a:t>
            </a:r>
            <a:r>
              <a:rPr lang="en-GB" sz="2800" kern="100" dirty="0">
                <a:solidFill>
                  <a:srgbClr val="FFC000"/>
                </a:solidFill>
                <a:latin typeface="+mj-lt"/>
                <a:ea typeface="Songti SC"/>
                <a:cs typeface="Arial Unicode MS"/>
              </a:rPr>
              <a:t>r</a:t>
            </a:r>
            <a:r>
              <a:rPr lang="en-GB" sz="2800" kern="100" dirty="0">
                <a:solidFill>
                  <a:srgbClr val="FF66FF"/>
                </a:solidFill>
                <a:latin typeface="+mj-lt"/>
                <a:ea typeface="Songti SC"/>
                <a:cs typeface="Arial Unicode MS"/>
              </a:rPr>
              <a:t>f</a:t>
            </a:r>
            <a:r>
              <a:rPr lang="en-GB" sz="2800" kern="100" dirty="0">
                <a:solidFill>
                  <a:srgbClr val="00B050"/>
                </a:solidFill>
                <a:latin typeface="+mj-lt"/>
                <a:ea typeface="Songti SC"/>
                <a:cs typeface="Arial Unicode MS"/>
              </a:rPr>
              <a:t>u</a:t>
            </a:r>
            <a:r>
              <a:rPr lang="en-GB" sz="2800" kern="100" dirty="0">
                <a:solidFill>
                  <a:srgbClr val="7030A0"/>
                </a:solidFill>
                <a:latin typeface="+mj-lt"/>
                <a:ea typeface="Songti SC"/>
                <a:cs typeface="Arial Unicode MS"/>
              </a:rPr>
              <a:t>l</a:t>
            </a:r>
            <a:r>
              <a:rPr lang="en-GB" kern="100" dirty="0">
                <a:solidFill>
                  <a:srgbClr val="353535"/>
                </a:solidFill>
                <a:latin typeface="+mj-lt"/>
                <a:ea typeface="Songti SC"/>
                <a:cs typeface="Arial Unicode MS"/>
              </a:rPr>
              <a:t> celebrations. Festivities begin at the beginning of February, leading up to Mardi Gras day, and consist of parades, dancing in the street, costumes and masked balls. </a:t>
            </a:r>
          </a:p>
        </p:txBody>
      </p:sp>
    </p:spTree>
    <p:extLst>
      <p:ext uri="{BB962C8B-B14F-4D97-AF65-F5344CB8AC3E}">
        <p14:creationId xmlns:p14="http://schemas.microsoft.com/office/powerpoint/2010/main" val="204768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370D-C52F-4E2F-A2A1-92449C6A89D6}"/>
              </a:ext>
            </a:extLst>
          </p:cNvPr>
          <p:cNvSpPr>
            <a:spLocks noGrp="1"/>
          </p:cNvSpPr>
          <p:nvPr>
            <p:ph type="title"/>
          </p:nvPr>
        </p:nvSpPr>
        <p:spPr>
          <a:xfrm>
            <a:off x="0" y="79512"/>
            <a:ext cx="5632459" cy="910853"/>
          </a:xfrm>
        </p:spPr>
        <p:txBody>
          <a:bodyPr>
            <a:normAutofit/>
          </a:bodyPr>
          <a:lstStyle/>
          <a:p>
            <a:pPr algn="ctr"/>
            <a:r>
              <a:rPr lang="en-GB" sz="2400" b="1" dirty="0">
                <a:latin typeface="+mn-lt"/>
              </a:rPr>
              <a:t>Warm-up and Singing : </a:t>
            </a:r>
            <a:r>
              <a:rPr lang="en-GB" sz="2400" b="1" i="1" dirty="0" err="1">
                <a:latin typeface="+mn-lt"/>
              </a:rPr>
              <a:t>Iko</a:t>
            </a:r>
            <a:r>
              <a:rPr lang="en-GB" sz="2400" b="1" i="1" dirty="0">
                <a:latin typeface="+mn-lt"/>
              </a:rPr>
              <a:t> </a:t>
            </a:r>
            <a:r>
              <a:rPr lang="en-GB" sz="2400" b="1" i="1" dirty="0" err="1">
                <a:latin typeface="+mn-lt"/>
              </a:rPr>
              <a:t>Iko</a:t>
            </a:r>
            <a:br>
              <a:rPr lang="en-GB" sz="1800" b="1" dirty="0">
                <a:latin typeface="+mn-lt"/>
              </a:rPr>
            </a:br>
            <a:endParaRPr lang="en-GB" sz="1800" b="1" dirty="0">
              <a:highlight>
                <a:srgbClr val="FFFF00"/>
              </a:highlight>
              <a:latin typeface="+mn-lt"/>
            </a:endParaRPr>
          </a:p>
        </p:txBody>
      </p:sp>
      <p:sp>
        <p:nvSpPr>
          <p:cNvPr id="5" name="Footer Placeholder 4">
            <a:extLst>
              <a:ext uri="{FF2B5EF4-FFF2-40B4-BE49-F238E27FC236}">
                <a16:creationId xmlns:a16="http://schemas.microsoft.com/office/drawing/2014/main" id="{F55A5B5B-F72A-4140-A6F0-79AC0657F342}"/>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F215FC44-6DBC-4838-B149-6B083E6BEC55}"/>
              </a:ext>
            </a:extLst>
          </p:cNvPr>
          <p:cNvSpPr/>
          <p:nvPr/>
        </p:nvSpPr>
        <p:spPr>
          <a:xfrm>
            <a:off x="371192" y="990366"/>
            <a:ext cx="4167081" cy="3754874"/>
          </a:xfrm>
          <a:prstGeom prst="rect">
            <a:avLst/>
          </a:prstGeom>
        </p:spPr>
        <p:txBody>
          <a:bodyPr wrap="square">
            <a:spAutoFit/>
          </a:bodyPr>
          <a:lstStyle/>
          <a:p>
            <a:pPr algn="ctr"/>
            <a:r>
              <a:rPr lang="en-GB" b="1" dirty="0">
                <a:latin typeface="Lato" panose="020B0604020202020204" charset="0"/>
              </a:rPr>
              <a:t>VERSE</a:t>
            </a:r>
            <a:endParaRPr lang="en-GB" b="1" dirty="0">
              <a:latin typeface="Times New Roman" panose="02020603050405020304" pitchFamily="18" charset="0"/>
            </a:endParaRPr>
          </a:p>
          <a:p>
            <a:pPr algn="ctr"/>
            <a:r>
              <a:rPr lang="en-GB" dirty="0">
                <a:solidFill>
                  <a:srgbClr val="222222"/>
                </a:solidFill>
                <a:latin typeface="Lato" panose="020B0604020202020204" charset="0"/>
              </a:rPr>
              <a:t>My grandma and your grand-ma </a:t>
            </a:r>
          </a:p>
          <a:p>
            <a:pPr algn="ctr"/>
            <a:r>
              <a:rPr lang="en-GB" dirty="0">
                <a:solidFill>
                  <a:srgbClr val="222222"/>
                </a:solidFill>
                <a:latin typeface="Lato" panose="020B0604020202020204" charset="0"/>
              </a:rPr>
              <a:t>were sit-tin' by the fire</a:t>
            </a:r>
            <a:endParaRPr lang="en-GB" dirty="0">
              <a:latin typeface="Times New Roman" panose="02020603050405020304" pitchFamily="18" charset="0"/>
            </a:endParaRPr>
          </a:p>
          <a:p>
            <a:pPr algn="ctr"/>
            <a:r>
              <a:rPr lang="en-GB" dirty="0">
                <a:solidFill>
                  <a:srgbClr val="222222"/>
                </a:solidFill>
                <a:latin typeface="Lato" panose="020B0604020202020204" charset="0"/>
              </a:rPr>
              <a:t>My grandma told your grand-ma </a:t>
            </a:r>
          </a:p>
          <a:p>
            <a:pPr algn="ctr"/>
            <a:r>
              <a:rPr lang="en-GB" dirty="0">
                <a:solidFill>
                  <a:srgbClr val="222222"/>
                </a:solidFill>
                <a:latin typeface="Lato" panose="020B0604020202020204" charset="0"/>
              </a:rPr>
              <a:t>"I'm </a:t>
            </a:r>
            <a:r>
              <a:rPr lang="en-GB" dirty="0" err="1">
                <a:solidFill>
                  <a:srgbClr val="222222"/>
                </a:solidFill>
                <a:latin typeface="Lato" panose="020B0604020202020204" charset="0"/>
              </a:rPr>
              <a:t>gon-na</a:t>
            </a:r>
            <a:r>
              <a:rPr lang="en-GB" dirty="0">
                <a:solidFill>
                  <a:srgbClr val="222222"/>
                </a:solidFill>
                <a:latin typeface="Lato" panose="020B0604020202020204" charset="0"/>
              </a:rPr>
              <a:t> set your flag on fire</a:t>
            </a:r>
            <a:endParaRPr lang="en-GB" dirty="0">
              <a:latin typeface="Times New Roman" panose="02020603050405020304" pitchFamily="18" charset="0"/>
            </a:endParaRPr>
          </a:p>
          <a:p>
            <a:pPr algn="ctr"/>
            <a:endParaRPr lang="en-GB" i="1" dirty="0">
              <a:latin typeface="Lato" panose="020B0604020202020204" charset="0"/>
            </a:endParaRPr>
          </a:p>
          <a:p>
            <a:pPr algn="ctr"/>
            <a:r>
              <a:rPr lang="en-GB" i="1" u="sng" dirty="0">
                <a:latin typeface="Lato" panose="020B0604020202020204" charset="0"/>
              </a:rPr>
              <a:t>CHORUS</a:t>
            </a:r>
            <a:r>
              <a:rPr lang="en-GB" i="1" dirty="0">
                <a:solidFill>
                  <a:srgbClr val="222222"/>
                </a:solidFill>
                <a:latin typeface="Lato" panose="020B0604020202020204" charset="0"/>
              </a:rPr>
              <a:t> </a:t>
            </a:r>
            <a:endParaRPr lang="en-GB" i="1" dirty="0">
              <a:latin typeface="Times New Roman" panose="02020603050405020304" pitchFamily="18" charset="0"/>
            </a:endParaRPr>
          </a:p>
          <a:p>
            <a:pPr algn="ctr"/>
            <a:r>
              <a:rPr lang="en-GB" i="1" dirty="0">
                <a:solidFill>
                  <a:srgbClr val="222222"/>
                </a:solidFill>
                <a:latin typeface="Lato" panose="020B0604020202020204" charset="0"/>
              </a:rPr>
              <a:t>Talk-in' 'bout, hey now hey now I-ko, I-ko, un-day</a:t>
            </a:r>
            <a:endParaRPr lang="en-GB" i="1" dirty="0">
              <a:latin typeface="Times New Roman" panose="02020603050405020304" pitchFamily="18" charset="0"/>
            </a:endParaRPr>
          </a:p>
          <a:p>
            <a:pPr algn="ctr"/>
            <a:r>
              <a:rPr lang="en-GB" i="1" dirty="0">
                <a:solidFill>
                  <a:srgbClr val="222222"/>
                </a:solidFill>
                <a:latin typeface="Lato" panose="020B0604020202020204" charset="0"/>
              </a:rPr>
              <a:t>Jock-a-</a:t>
            </a:r>
            <a:r>
              <a:rPr lang="en-GB" i="1" dirty="0" err="1">
                <a:solidFill>
                  <a:srgbClr val="222222"/>
                </a:solidFill>
                <a:latin typeface="Lato" panose="020B0604020202020204" charset="0"/>
              </a:rPr>
              <a:t>mo</a:t>
            </a:r>
            <a:r>
              <a:rPr lang="en-GB" i="1" dirty="0">
                <a:solidFill>
                  <a:srgbClr val="222222"/>
                </a:solidFill>
                <a:latin typeface="Lato" panose="020B0604020202020204" charset="0"/>
              </a:rPr>
              <a:t> fee-no ai </a:t>
            </a:r>
            <a:r>
              <a:rPr lang="en-GB" i="1" dirty="0" err="1">
                <a:solidFill>
                  <a:srgbClr val="222222"/>
                </a:solidFill>
                <a:latin typeface="Lato" panose="020B0604020202020204" charset="0"/>
              </a:rPr>
              <a:t>na</a:t>
            </a:r>
            <a:r>
              <a:rPr lang="en-GB" i="1" dirty="0">
                <a:solidFill>
                  <a:srgbClr val="222222"/>
                </a:solidFill>
                <a:latin typeface="Lato" panose="020B0604020202020204" charset="0"/>
              </a:rPr>
              <a:t>-né, jock-a-</a:t>
            </a:r>
            <a:r>
              <a:rPr lang="en-GB" i="1" dirty="0" err="1">
                <a:solidFill>
                  <a:srgbClr val="222222"/>
                </a:solidFill>
                <a:latin typeface="Lato" panose="020B0604020202020204" charset="0"/>
              </a:rPr>
              <a:t>mo</a:t>
            </a:r>
            <a:r>
              <a:rPr lang="en-GB" i="1" dirty="0">
                <a:solidFill>
                  <a:srgbClr val="222222"/>
                </a:solidFill>
                <a:latin typeface="Lato" panose="020B0604020202020204" charset="0"/>
              </a:rPr>
              <a:t> fee </a:t>
            </a:r>
            <a:r>
              <a:rPr lang="en-GB" i="1" dirty="0" err="1">
                <a:solidFill>
                  <a:srgbClr val="222222"/>
                </a:solidFill>
                <a:latin typeface="Lato" panose="020B0604020202020204" charset="0"/>
              </a:rPr>
              <a:t>na</a:t>
            </a:r>
            <a:r>
              <a:rPr lang="en-GB" i="1" dirty="0">
                <a:solidFill>
                  <a:srgbClr val="222222"/>
                </a:solidFill>
                <a:latin typeface="Lato" panose="020B0604020202020204" charset="0"/>
              </a:rPr>
              <a:t>-né</a:t>
            </a:r>
          </a:p>
          <a:p>
            <a:pPr algn="ctr"/>
            <a:endParaRPr lang="en-GB" dirty="0">
              <a:latin typeface="Times New Roman" panose="02020603050405020304" pitchFamily="18" charset="0"/>
            </a:endParaRPr>
          </a:p>
          <a:p>
            <a:pPr algn="ctr"/>
            <a:r>
              <a:rPr lang="en-GB" dirty="0">
                <a:solidFill>
                  <a:srgbClr val="222222"/>
                </a:solidFill>
                <a:latin typeface="Lato" panose="020B0604020202020204" charset="0"/>
              </a:rPr>
              <a:t> </a:t>
            </a:r>
            <a:r>
              <a:rPr lang="en-GB" b="1" dirty="0">
                <a:latin typeface="Lato" panose="020B0604020202020204" charset="0"/>
              </a:rPr>
              <a:t>VERSE</a:t>
            </a:r>
            <a:endParaRPr lang="en-GB" b="1" dirty="0">
              <a:latin typeface="Times New Roman" panose="02020603050405020304" pitchFamily="18" charset="0"/>
            </a:endParaRPr>
          </a:p>
          <a:p>
            <a:pPr algn="ctr"/>
            <a:r>
              <a:rPr lang="en-GB" dirty="0">
                <a:solidFill>
                  <a:srgbClr val="222222"/>
                </a:solidFill>
                <a:latin typeface="Lato" panose="020B0604020202020204" charset="0"/>
              </a:rPr>
              <a:t>Look at my king all dressed in red </a:t>
            </a:r>
          </a:p>
          <a:p>
            <a:pPr algn="ctr"/>
            <a:r>
              <a:rPr lang="en-GB" dirty="0">
                <a:solidFill>
                  <a:srgbClr val="222222"/>
                </a:solidFill>
                <a:latin typeface="Lato" panose="020B0604020202020204" charset="0"/>
              </a:rPr>
              <a:t>I-ko, I-ko, un-day</a:t>
            </a:r>
            <a:endParaRPr lang="en-GB" dirty="0">
              <a:latin typeface="Times New Roman" panose="02020603050405020304" pitchFamily="18" charset="0"/>
            </a:endParaRPr>
          </a:p>
          <a:p>
            <a:pPr algn="ctr"/>
            <a:r>
              <a:rPr lang="en-GB" dirty="0">
                <a:solidFill>
                  <a:srgbClr val="222222"/>
                </a:solidFill>
                <a:latin typeface="Lato" panose="020B0604020202020204" charset="0"/>
              </a:rPr>
              <a:t>I bet-cha five </a:t>
            </a:r>
            <a:r>
              <a:rPr lang="en-GB" dirty="0" err="1">
                <a:solidFill>
                  <a:srgbClr val="222222"/>
                </a:solidFill>
                <a:latin typeface="Lato" panose="020B0604020202020204" charset="0"/>
              </a:rPr>
              <a:t>dol</a:t>
            </a:r>
            <a:r>
              <a:rPr lang="en-GB" dirty="0">
                <a:solidFill>
                  <a:srgbClr val="222222"/>
                </a:solidFill>
                <a:latin typeface="Lato" panose="020B0604020202020204" charset="0"/>
              </a:rPr>
              <a:t>-lars he'll kill you dead,</a:t>
            </a:r>
          </a:p>
          <a:p>
            <a:pPr algn="ctr"/>
            <a:r>
              <a:rPr lang="en-GB" dirty="0">
                <a:solidFill>
                  <a:srgbClr val="222222"/>
                </a:solidFill>
                <a:latin typeface="Lato" panose="020B0604020202020204" charset="0"/>
              </a:rPr>
              <a:t>jock-a-</a:t>
            </a:r>
            <a:r>
              <a:rPr lang="en-GB" dirty="0" err="1">
                <a:solidFill>
                  <a:srgbClr val="222222"/>
                </a:solidFill>
                <a:latin typeface="Lato" panose="020B0604020202020204" charset="0"/>
              </a:rPr>
              <a:t>mo</a:t>
            </a:r>
            <a:r>
              <a:rPr lang="en-GB" dirty="0">
                <a:solidFill>
                  <a:srgbClr val="222222"/>
                </a:solidFill>
                <a:latin typeface="Lato" panose="020B0604020202020204" charset="0"/>
              </a:rPr>
              <a:t> fee </a:t>
            </a:r>
            <a:r>
              <a:rPr lang="en-GB" dirty="0" err="1">
                <a:solidFill>
                  <a:srgbClr val="222222"/>
                </a:solidFill>
                <a:latin typeface="Lato" panose="020B0604020202020204" charset="0"/>
              </a:rPr>
              <a:t>na</a:t>
            </a:r>
            <a:r>
              <a:rPr lang="en-GB" dirty="0">
                <a:solidFill>
                  <a:srgbClr val="222222"/>
                </a:solidFill>
                <a:latin typeface="Lato" panose="020B0604020202020204" charset="0"/>
              </a:rPr>
              <a:t>-né</a:t>
            </a:r>
            <a:endParaRPr lang="en-GB" dirty="0">
              <a:latin typeface="Times New Roman" panose="02020603050405020304" pitchFamily="18" charset="0"/>
            </a:endParaRPr>
          </a:p>
          <a:p>
            <a:pPr algn="ctr"/>
            <a:r>
              <a:rPr lang="en-GB" dirty="0">
                <a:solidFill>
                  <a:srgbClr val="222222"/>
                </a:solidFill>
                <a:latin typeface="Lato" panose="020B0604020202020204" charset="0"/>
              </a:rPr>
              <a:t> </a:t>
            </a:r>
          </a:p>
          <a:p>
            <a:pPr algn="ctr"/>
            <a:r>
              <a:rPr lang="en-GB" i="1" u="sng" dirty="0">
                <a:latin typeface="Lato" panose="020B0604020202020204" charset="0"/>
              </a:rPr>
              <a:t>CHORUS</a:t>
            </a:r>
            <a:r>
              <a:rPr lang="en-GB" i="1" dirty="0">
                <a:solidFill>
                  <a:srgbClr val="222222"/>
                </a:solidFill>
                <a:latin typeface="Lato" panose="020B0604020202020204" charset="0"/>
              </a:rPr>
              <a:t> </a:t>
            </a:r>
            <a:endParaRPr lang="en-GB" i="1" dirty="0">
              <a:latin typeface="Times New Roman" panose="02020603050405020304" pitchFamily="18" charset="0"/>
            </a:endParaRPr>
          </a:p>
        </p:txBody>
      </p:sp>
      <p:sp>
        <p:nvSpPr>
          <p:cNvPr id="9" name="Rectangle 8">
            <a:extLst>
              <a:ext uri="{FF2B5EF4-FFF2-40B4-BE49-F238E27FC236}">
                <a16:creationId xmlns:a16="http://schemas.microsoft.com/office/drawing/2014/main" id="{3E574CE4-E3E2-41C1-8D2B-CB0F694EA9E9}"/>
              </a:ext>
            </a:extLst>
          </p:cNvPr>
          <p:cNvSpPr/>
          <p:nvPr/>
        </p:nvSpPr>
        <p:spPr>
          <a:xfrm>
            <a:off x="4129584" y="79511"/>
            <a:ext cx="4370511" cy="4616648"/>
          </a:xfrm>
          <a:prstGeom prst="rect">
            <a:avLst/>
          </a:prstGeom>
        </p:spPr>
        <p:txBody>
          <a:bodyPr wrap="square">
            <a:spAutoFit/>
          </a:bodyPr>
          <a:lstStyle/>
          <a:p>
            <a:pPr algn="ctr"/>
            <a:r>
              <a:rPr lang="en-GB" dirty="0">
                <a:solidFill>
                  <a:srgbClr val="222222"/>
                </a:solidFill>
                <a:latin typeface="Lato" panose="020B0604020202020204" charset="0"/>
              </a:rPr>
              <a:t> </a:t>
            </a:r>
            <a:r>
              <a:rPr lang="en-GB" b="1" dirty="0">
                <a:latin typeface="Lato" panose="020B0604020202020204" charset="0"/>
              </a:rPr>
              <a:t>VERSE</a:t>
            </a:r>
            <a:endParaRPr lang="en-GB" b="1" dirty="0">
              <a:latin typeface="Times New Roman" panose="02020603050405020304" pitchFamily="18" charset="0"/>
            </a:endParaRPr>
          </a:p>
          <a:p>
            <a:pPr algn="ctr"/>
            <a:r>
              <a:rPr lang="en-GB" dirty="0">
                <a:solidFill>
                  <a:srgbClr val="222222"/>
                </a:solidFill>
                <a:latin typeface="Lato" panose="020B0604020202020204" charset="0"/>
              </a:rPr>
              <a:t>My flag boy and your flag boy </a:t>
            </a:r>
          </a:p>
          <a:p>
            <a:pPr algn="ctr"/>
            <a:r>
              <a:rPr lang="en-GB" dirty="0">
                <a:solidFill>
                  <a:srgbClr val="222222"/>
                </a:solidFill>
                <a:latin typeface="Lato" panose="020B0604020202020204" charset="0"/>
              </a:rPr>
              <a:t>were sit-tin' by the fire</a:t>
            </a:r>
            <a:endParaRPr lang="en-GB" dirty="0">
              <a:latin typeface="Times New Roman" panose="02020603050405020304" pitchFamily="18" charset="0"/>
            </a:endParaRPr>
          </a:p>
          <a:p>
            <a:pPr algn="ctr"/>
            <a:r>
              <a:rPr lang="en-GB" dirty="0">
                <a:solidFill>
                  <a:srgbClr val="222222"/>
                </a:solidFill>
                <a:latin typeface="Lato" panose="020B0604020202020204" charset="0"/>
              </a:rPr>
              <a:t>My flag boy told your flag boy </a:t>
            </a:r>
          </a:p>
          <a:p>
            <a:pPr algn="ctr"/>
            <a:r>
              <a:rPr lang="en-GB" dirty="0">
                <a:solidFill>
                  <a:srgbClr val="222222"/>
                </a:solidFill>
                <a:latin typeface="Lato" panose="020B0604020202020204" charset="0"/>
              </a:rPr>
              <a:t>"I'm </a:t>
            </a:r>
            <a:r>
              <a:rPr lang="en-GB" dirty="0" err="1">
                <a:solidFill>
                  <a:srgbClr val="222222"/>
                </a:solidFill>
                <a:latin typeface="Lato" panose="020B0604020202020204" charset="0"/>
              </a:rPr>
              <a:t>gon-na</a:t>
            </a:r>
            <a:r>
              <a:rPr lang="en-GB" dirty="0">
                <a:solidFill>
                  <a:srgbClr val="222222"/>
                </a:solidFill>
                <a:latin typeface="Lato" panose="020B0604020202020204" charset="0"/>
              </a:rPr>
              <a:t> set your flag on fire"</a:t>
            </a:r>
            <a:endParaRPr lang="en-GB" dirty="0">
              <a:latin typeface="Times New Roman" panose="02020603050405020304" pitchFamily="18" charset="0"/>
            </a:endParaRPr>
          </a:p>
          <a:p>
            <a:pPr algn="ctr"/>
            <a:r>
              <a:rPr lang="en-GB" dirty="0">
                <a:solidFill>
                  <a:srgbClr val="222222"/>
                </a:solidFill>
                <a:latin typeface="Lato" panose="020B0604020202020204" charset="0"/>
              </a:rPr>
              <a:t> </a:t>
            </a:r>
          </a:p>
          <a:p>
            <a:pPr algn="ctr"/>
            <a:r>
              <a:rPr lang="en-GB" i="1" u="sng" dirty="0">
                <a:latin typeface="Lato" panose="020B0604020202020204" charset="0"/>
              </a:rPr>
              <a:t>CHORUS</a:t>
            </a:r>
            <a:r>
              <a:rPr lang="en-GB" dirty="0">
                <a:solidFill>
                  <a:srgbClr val="222222"/>
                </a:solidFill>
                <a:latin typeface="Lato" panose="020B0604020202020204" charset="0"/>
              </a:rPr>
              <a:t> </a:t>
            </a:r>
            <a:endParaRPr lang="en-GB" dirty="0">
              <a:latin typeface="Times New Roman" panose="02020603050405020304" pitchFamily="18" charset="0"/>
            </a:endParaRPr>
          </a:p>
          <a:p>
            <a:pPr algn="ctr"/>
            <a:endParaRPr lang="en-GB" dirty="0">
              <a:latin typeface="Lato" panose="020B0604020202020204" charset="0"/>
            </a:endParaRPr>
          </a:p>
          <a:p>
            <a:pPr algn="ctr"/>
            <a:r>
              <a:rPr lang="en-GB" b="1" dirty="0">
                <a:latin typeface="Lato" panose="020B0604020202020204" charset="0"/>
              </a:rPr>
              <a:t>VERSE</a:t>
            </a:r>
            <a:r>
              <a:rPr lang="en-GB" dirty="0">
                <a:solidFill>
                  <a:srgbClr val="222222"/>
                </a:solidFill>
                <a:latin typeface="Lato" panose="020B0604020202020204" charset="0"/>
              </a:rPr>
              <a:t> </a:t>
            </a:r>
            <a:endParaRPr lang="en-GB" dirty="0">
              <a:latin typeface="Times New Roman" panose="02020603050405020304" pitchFamily="18" charset="0"/>
            </a:endParaRPr>
          </a:p>
          <a:p>
            <a:pPr algn="ctr"/>
            <a:r>
              <a:rPr lang="en-GB" dirty="0">
                <a:solidFill>
                  <a:srgbClr val="222222"/>
                </a:solidFill>
                <a:latin typeface="Lato" panose="020B0604020202020204" charset="0"/>
              </a:rPr>
              <a:t>See that guy all dressed in green </a:t>
            </a:r>
          </a:p>
          <a:p>
            <a:pPr algn="ctr"/>
            <a:r>
              <a:rPr lang="en-GB" dirty="0">
                <a:solidFill>
                  <a:srgbClr val="222222"/>
                </a:solidFill>
                <a:latin typeface="Lato" panose="020B0604020202020204" charset="0"/>
              </a:rPr>
              <a:t>I-ko, I-ko, un-day</a:t>
            </a:r>
            <a:endParaRPr lang="en-GB" dirty="0">
              <a:latin typeface="Times New Roman" panose="02020603050405020304" pitchFamily="18" charset="0"/>
            </a:endParaRPr>
          </a:p>
          <a:p>
            <a:pPr algn="ctr"/>
            <a:r>
              <a:rPr lang="en-GB" dirty="0">
                <a:solidFill>
                  <a:srgbClr val="222222"/>
                </a:solidFill>
                <a:latin typeface="Lato" panose="020B0604020202020204" charset="0"/>
              </a:rPr>
              <a:t>He's not a man, he's a </a:t>
            </a:r>
            <a:r>
              <a:rPr lang="en-GB" dirty="0" err="1">
                <a:solidFill>
                  <a:srgbClr val="222222"/>
                </a:solidFill>
                <a:latin typeface="Lato" panose="020B0604020202020204" charset="0"/>
              </a:rPr>
              <a:t>lov</a:t>
            </a:r>
            <a:r>
              <a:rPr lang="en-GB" dirty="0">
                <a:solidFill>
                  <a:srgbClr val="222222"/>
                </a:solidFill>
                <a:latin typeface="Lato" panose="020B0604020202020204" charset="0"/>
              </a:rPr>
              <a:t>-in' ma-chine </a:t>
            </a:r>
          </a:p>
          <a:p>
            <a:pPr algn="ctr"/>
            <a:r>
              <a:rPr lang="en-GB" dirty="0">
                <a:solidFill>
                  <a:srgbClr val="222222"/>
                </a:solidFill>
                <a:latin typeface="Lato" panose="020B0604020202020204" charset="0"/>
              </a:rPr>
              <a:t>jock-a </a:t>
            </a:r>
            <a:r>
              <a:rPr lang="en-GB" dirty="0" err="1">
                <a:solidFill>
                  <a:srgbClr val="222222"/>
                </a:solidFill>
                <a:latin typeface="Lato" panose="020B0604020202020204" charset="0"/>
              </a:rPr>
              <a:t>mo</a:t>
            </a:r>
            <a:r>
              <a:rPr lang="en-GB" dirty="0">
                <a:solidFill>
                  <a:srgbClr val="222222"/>
                </a:solidFill>
                <a:latin typeface="Lato" panose="020B0604020202020204" charset="0"/>
              </a:rPr>
              <a:t> fee </a:t>
            </a:r>
            <a:r>
              <a:rPr lang="en-GB" dirty="0" err="1">
                <a:solidFill>
                  <a:srgbClr val="222222"/>
                </a:solidFill>
                <a:latin typeface="Lato" panose="020B0604020202020204" charset="0"/>
              </a:rPr>
              <a:t>na</a:t>
            </a:r>
            <a:r>
              <a:rPr lang="en-GB" dirty="0">
                <a:solidFill>
                  <a:srgbClr val="222222"/>
                </a:solidFill>
                <a:latin typeface="Lato" panose="020B0604020202020204" charset="0"/>
              </a:rPr>
              <a:t>-né</a:t>
            </a:r>
            <a:endParaRPr lang="en-GB" dirty="0">
              <a:latin typeface="Times New Roman" panose="02020603050405020304" pitchFamily="18" charset="0"/>
            </a:endParaRPr>
          </a:p>
          <a:p>
            <a:pPr algn="ctr"/>
            <a:endParaRPr lang="en-GB" dirty="0">
              <a:solidFill>
                <a:srgbClr val="222222"/>
              </a:solidFill>
              <a:latin typeface="Lato" panose="020B0604020202020204" charset="0"/>
            </a:endParaRPr>
          </a:p>
          <a:p>
            <a:pPr algn="ctr"/>
            <a:r>
              <a:rPr lang="en-GB" dirty="0">
                <a:solidFill>
                  <a:srgbClr val="222222"/>
                </a:solidFill>
                <a:latin typeface="Lato" panose="020B0604020202020204" charset="0"/>
              </a:rPr>
              <a:t> </a:t>
            </a:r>
            <a:r>
              <a:rPr lang="en-GB" i="1" u="sng" dirty="0">
                <a:latin typeface="Lato" panose="020B0604020202020204" charset="0"/>
              </a:rPr>
              <a:t>CHORUS</a:t>
            </a:r>
            <a:r>
              <a:rPr lang="en-GB" dirty="0">
                <a:solidFill>
                  <a:srgbClr val="222222"/>
                </a:solidFill>
                <a:latin typeface="Lato" panose="020B0604020202020204" charset="0"/>
              </a:rPr>
              <a:t> </a:t>
            </a:r>
            <a:endParaRPr lang="en-GB" dirty="0">
              <a:latin typeface="Times New Roman" panose="02020603050405020304" pitchFamily="18" charset="0"/>
            </a:endParaRPr>
          </a:p>
          <a:p>
            <a:pPr algn="ctr"/>
            <a:endParaRPr lang="en-GB" dirty="0">
              <a:solidFill>
                <a:srgbClr val="222222"/>
              </a:solidFill>
              <a:latin typeface="Lato" panose="020B0604020202020204" charset="0"/>
            </a:endParaRPr>
          </a:p>
          <a:p>
            <a:pPr algn="ctr"/>
            <a:r>
              <a:rPr lang="en-GB" dirty="0">
                <a:solidFill>
                  <a:srgbClr val="222222"/>
                </a:solidFill>
                <a:latin typeface="Lato" panose="020B0604020202020204" charset="0"/>
              </a:rPr>
              <a:t>OUTRO</a:t>
            </a:r>
            <a:endParaRPr lang="en-GB" dirty="0">
              <a:latin typeface="Times New Roman" panose="02020603050405020304" pitchFamily="18" charset="0"/>
            </a:endParaRPr>
          </a:p>
          <a:p>
            <a:pPr algn="ctr"/>
            <a:r>
              <a:rPr lang="en-GB" dirty="0">
                <a:solidFill>
                  <a:srgbClr val="222222"/>
                </a:solidFill>
                <a:latin typeface="Lato" panose="020B0604020202020204" charset="0"/>
              </a:rPr>
              <a:t>Talk-in' 'bout, hey now hey now I-ko, I-ko, un-day</a:t>
            </a:r>
            <a:endParaRPr lang="en-GB" dirty="0">
              <a:latin typeface="Times New Roman" panose="02020603050405020304" pitchFamily="18" charset="0"/>
            </a:endParaRPr>
          </a:p>
          <a:p>
            <a:pPr algn="ctr"/>
            <a:r>
              <a:rPr lang="en-GB" dirty="0">
                <a:solidFill>
                  <a:srgbClr val="222222"/>
                </a:solidFill>
                <a:latin typeface="Lato" panose="020B0604020202020204" charset="0"/>
              </a:rPr>
              <a:t>Jock-a-</a:t>
            </a:r>
            <a:r>
              <a:rPr lang="en-GB" dirty="0" err="1">
                <a:solidFill>
                  <a:srgbClr val="222222"/>
                </a:solidFill>
                <a:latin typeface="Lato" panose="020B0604020202020204" charset="0"/>
              </a:rPr>
              <a:t>mo</a:t>
            </a:r>
            <a:r>
              <a:rPr lang="en-GB" dirty="0">
                <a:solidFill>
                  <a:srgbClr val="222222"/>
                </a:solidFill>
                <a:latin typeface="Lato" panose="020B0604020202020204" charset="0"/>
              </a:rPr>
              <a:t> fee-no ai </a:t>
            </a:r>
            <a:r>
              <a:rPr lang="en-GB" dirty="0" err="1">
                <a:solidFill>
                  <a:srgbClr val="222222"/>
                </a:solidFill>
                <a:latin typeface="Lato" panose="020B0604020202020204" charset="0"/>
              </a:rPr>
              <a:t>na</a:t>
            </a:r>
            <a:r>
              <a:rPr lang="en-GB" dirty="0">
                <a:solidFill>
                  <a:srgbClr val="222222"/>
                </a:solidFill>
                <a:latin typeface="Lato" panose="020B0604020202020204" charset="0"/>
              </a:rPr>
              <a:t>-né, jock-a-</a:t>
            </a:r>
            <a:r>
              <a:rPr lang="en-GB" dirty="0" err="1">
                <a:solidFill>
                  <a:srgbClr val="222222"/>
                </a:solidFill>
                <a:latin typeface="Lato" panose="020B0604020202020204" charset="0"/>
              </a:rPr>
              <a:t>mo</a:t>
            </a:r>
            <a:r>
              <a:rPr lang="en-GB" dirty="0">
                <a:solidFill>
                  <a:srgbClr val="222222"/>
                </a:solidFill>
                <a:latin typeface="Lato" panose="020B0604020202020204" charset="0"/>
              </a:rPr>
              <a:t> fee </a:t>
            </a:r>
            <a:r>
              <a:rPr lang="en-GB" dirty="0" err="1">
                <a:solidFill>
                  <a:srgbClr val="222222"/>
                </a:solidFill>
                <a:latin typeface="Lato" panose="020B0604020202020204" charset="0"/>
              </a:rPr>
              <a:t>na</a:t>
            </a:r>
            <a:r>
              <a:rPr lang="en-GB" dirty="0">
                <a:solidFill>
                  <a:srgbClr val="222222"/>
                </a:solidFill>
                <a:latin typeface="Lato" panose="020B0604020202020204" charset="0"/>
              </a:rPr>
              <a:t>-né</a:t>
            </a:r>
            <a:endParaRPr lang="en-GB" dirty="0">
              <a:latin typeface="Times New Roman" panose="02020603050405020304" pitchFamily="18" charset="0"/>
            </a:endParaRPr>
          </a:p>
          <a:p>
            <a:pPr algn="ctr"/>
            <a:r>
              <a:rPr lang="en-GB" dirty="0">
                <a:solidFill>
                  <a:srgbClr val="222222"/>
                </a:solidFill>
                <a:latin typeface="Lato" panose="020B0604020202020204" charset="0"/>
              </a:rPr>
              <a:t>Jock-a-</a:t>
            </a:r>
            <a:r>
              <a:rPr lang="en-GB" dirty="0" err="1">
                <a:solidFill>
                  <a:srgbClr val="222222"/>
                </a:solidFill>
                <a:latin typeface="Lato" panose="020B0604020202020204" charset="0"/>
              </a:rPr>
              <a:t>mo</a:t>
            </a:r>
            <a:r>
              <a:rPr lang="en-GB" dirty="0">
                <a:solidFill>
                  <a:srgbClr val="222222"/>
                </a:solidFill>
                <a:latin typeface="Lato" panose="020B0604020202020204" charset="0"/>
              </a:rPr>
              <a:t> fee-no ai </a:t>
            </a:r>
            <a:r>
              <a:rPr lang="en-GB" dirty="0" err="1">
                <a:solidFill>
                  <a:srgbClr val="222222"/>
                </a:solidFill>
                <a:latin typeface="Lato" panose="020B0604020202020204" charset="0"/>
              </a:rPr>
              <a:t>na</a:t>
            </a:r>
            <a:r>
              <a:rPr lang="en-GB" dirty="0">
                <a:solidFill>
                  <a:srgbClr val="222222"/>
                </a:solidFill>
                <a:latin typeface="Lato" panose="020B0604020202020204" charset="0"/>
              </a:rPr>
              <a:t>-né, jock-a-</a:t>
            </a:r>
            <a:r>
              <a:rPr lang="en-GB" dirty="0" err="1">
                <a:solidFill>
                  <a:srgbClr val="222222"/>
                </a:solidFill>
                <a:latin typeface="Lato" panose="020B0604020202020204" charset="0"/>
              </a:rPr>
              <a:t>mo</a:t>
            </a:r>
            <a:r>
              <a:rPr lang="en-GB" dirty="0">
                <a:solidFill>
                  <a:srgbClr val="222222"/>
                </a:solidFill>
                <a:latin typeface="Lato" panose="020B0604020202020204" charset="0"/>
              </a:rPr>
              <a:t> fee </a:t>
            </a:r>
            <a:r>
              <a:rPr lang="en-GB" dirty="0" err="1">
                <a:solidFill>
                  <a:srgbClr val="222222"/>
                </a:solidFill>
                <a:latin typeface="Lato" panose="020B0604020202020204" charset="0"/>
              </a:rPr>
              <a:t>na</a:t>
            </a:r>
            <a:r>
              <a:rPr lang="en-GB" dirty="0">
                <a:solidFill>
                  <a:srgbClr val="222222"/>
                </a:solidFill>
                <a:latin typeface="Lato" panose="020B0604020202020204" charset="0"/>
              </a:rPr>
              <a:t>-né x 4</a:t>
            </a:r>
          </a:p>
          <a:p>
            <a:pPr algn="ctr"/>
            <a:endParaRPr lang="en-GB" dirty="0">
              <a:latin typeface="Times New Roman" panose="02020603050405020304" pitchFamily="18" charset="0"/>
            </a:endParaRPr>
          </a:p>
        </p:txBody>
      </p:sp>
      <p:sp>
        <p:nvSpPr>
          <p:cNvPr id="7" name="Title 1">
            <a:extLst>
              <a:ext uri="{FF2B5EF4-FFF2-40B4-BE49-F238E27FC236}">
                <a16:creationId xmlns:a16="http://schemas.microsoft.com/office/drawing/2014/main" id="{F2C19DFE-60F9-495E-A37A-A3833F6A1387}"/>
              </a:ext>
            </a:extLst>
          </p:cNvPr>
          <p:cNvSpPr txBox="1">
            <a:spLocks/>
          </p:cNvSpPr>
          <p:nvPr/>
        </p:nvSpPr>
        <p:spPr>
          <a:xfrm>
            <a:off x="643905" y="534937"/>
            <a:ext cx="3683651" cy="455427"/>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63F70"/>
              </a:buClr>
              <a:buSzPts val="2500"/>
              <a:buFont typeface="Lato Black"/>
              <a:buNone/>
              <a:defRPr sz="2500" b="0" i="0" u="none" strike="noStrike" cap="none">
                <a:solidFill>
                  <a:srgbClr val="063F70"/>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1800" b="1" dirty="0">
                <a:highlight>
                  <a:srgbClr val="FFFF00"/>
                </a:highlight>
                <a:latin typeface="+mn-lt"/>
                <a:hlinkClick r:id="rId2"/>
              </a:rPr>
              <a:t>(Learn to sing with the video clip)</a:t>
            </a:r>
            <a:r>
              <a:rPr lang="en-GB" sz="1800" b="1" dirty="0">
                <a:highlight>
                  <a:srgbClr val="FFFF00"/>
                </a:highlight>
                <a:latin typeface="+mn-lt"/>
              </a:rPr>
              <a:t>)</a:t>
            </a:r>
          </a:p>
        </p:txBody>
      </p:sp>
    </p:spTree>
    <p:extLst>
      <p:ext uri="{BB962C8B-B14F-4D97-AF65-F5344CB8AC3E}">
        <p14:creationId xmlns:p14="http://schemas.microsoft.com/office/powerpoint/2010/main" val="14754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3D7E6-09F5-4E18-8334-D8A254D8E65C}"/>
              </a:ext>
            </a:extLst>
          </p:cNvPr>
          <p:cNvSpPr/>
          <p:nvPr/>
        </p:nvSpPr>
        <p:spPr>
          <a:xfrm>
            <a:off x="1116097" y="1327368"/>
            <a:ext cx="7547155" cy="3746347"/>
          </a:xfrm>
          <a:prstGeom prst="rect">
            <a:avLst/>
          </a:prstGeom>
        </p:spPr>
        <p:txBody>
          <a:bodyPr wrap="square">
            <a:spAutoFit/>
          </a:bodyPr>
          <a:lstStyle/>
          <a:p>
            <a:pPr>
              <a:lnSpc>
                <a:spcPct val="115000"/>
              </a:lnSpc>
              <a:spcBef>
                <a:spcPts val="1350"/>
              </a:spcBef>
              <a:spcAft>
                <a:spcPts val="450"/>
              </a:spcAft>
            </a:pPr>
            <a:r>
              <a:rPr lang="en-GB" sz="2000" b="1" dirty="0">
                <a:solidFill>
                  <a:srgbClr val="FFC000"/>
                </a:solidFill>
                <a:latin typeface="Lato"/>
              </a:rPr>
              <a:t>Feeling Unsure? </a:t>
            </a:r>
            <a:r>
              <a:rPr lang="en-GB" sz="2400" b="1" dirty="0">
                <a:latin typeface="Lato"/>
              </a:rPr>
              <a:t>😐</a:t>
            </a:r>
          </a:p>
          <a:p>
            <a:pPr marL="257175" indent="-257175">
              <a:lnSpc>
                <a:spcPct val="115000"/>
              </a:lnSpc>
              <a:buFont typeface="Arial" panose="020B0604020202020204" pitchFamily="34" charset="0"/>
              <a:buChar char="●"/>
            </a:pPr>
            <a:r>
              <a:rPr lang="en-GB" sz="1200" dirty="0">
                <a:latin typeface="Lato"/>
                <a:ea typeface="Lato"/>
                <a:cs typeface="Lato"/>
              </a:rPr>
              <a:t>Try speaking the words in the right rhythm along with the warm up video until you feel confident singing each part correctly or just sing the Verse or Chorus on their own to begin with</a:t>
            </a:r>
          </a:p>
          <a:p>
            <a:pPr marL="257175" indent="-257175">
              <a:lnSpc>
                <a:spcPct val="115000"/>
              </a:lnSpc>
              <a:buFont typeface="Arial" panose="020B0604020202020204" pitchFamily="34" charset="0"/>
              <a:buChar char="●"/>
            </a:pPr>
            <a:r>
              <a:rPr lang="en-GB" sz="1200" dirty="0">
                <a:latin typeface="Lato"/>
                <a:ea typeface="Lato"/>
                <a:cs typeface="Lato"/>
              </a:rPr>
              <a:t>Try leaving the phrase “Talk-in’ ‘bout” out of the Chorus so you can take a nice deep breath here and fit in the rest of the words easily</a:t>
            </a:r>
          </a:p>
          <a:p>
            <a:pPr>
              <a:lnSpc>
                <a:spcPct val="115000"/>
              </a:lnSpc>
            </a:pPr>
            <a:r>
              <a:rPr lang="en-GB" sz="2000" b="1" dirty="0">
                <a:solidFill>
                  <a:srgbClr val="92D050"/>
                </a:solidFill>
                <a:latin typeface="Lato"/>
              </a:rPr>
              <a:t>Feeling Confident? </a:t>
            </a:r>
            <a:r>
              <a:rPr lang="en-GB" sz="2400" b="1" dirty="0">
                <a:latin typeface="Lato"/>
              </a:rPr>
              <a:t>😊</a:t>
            </a:r>
          </a:p>
          <a:p>
            <a:pPr marL="257175" indent="-257175">
              <a:lnSpc>
                <a:spcPct val="115000"/>
              </a:lnSpc>
              <a:buFont typeface="Arial" panose="020B0604020202020204" pitchFamily="34" charset="0"/>
              <a:buChar char="●"/>
            </a:pPr>
            <a:r>
              <a:rPr lang="en-GB" sz="1200" dirty="0">
                <a:latin typeface="Lato"/>
                <a:ea typeface="Lato"/>
                <a:cs typeface="Lato"/>
              </a:rPr>
              <a:t>Sing both the Verses and Choruses together all the way through with clear diction and confidence so we can start to understand the story you are telling</a:t>
            </a:r>
          </a:p>
          <a:p>
            <a:pPr marL="257175" indent="-257175">
              <a:lnSpc>
                <a:spcPct val="115000"/>
              </a:lnSpc>
              <a:buFont typeface="Arial" panose="020B0604020202020204" pitchFamily="34" charset="0"/>
              <a:buChar char="●"/>
            </a:pPr>
            <a:r>
              <a:rPr lang="en-GB" sz="1200" dirty="0">
                <a:latin typeface="Lato"/>
                <a:ea typeface="Lato"/>
                <a:cs typeface="Lato"/>
              </a:rPr>
              <a:t>Take nice deep breaths where you can; this will help you be able to sing more clearly and fit the words in</a:t>
            </a:r>
          </a:p>
          <a:p>
            <a:pPr>
              <a:lnSpc>
                <a:spcPct val="115000"/>
              </a:lnSpc>
            </a:pPr>
            <a:r>
              <a:rPr lang="en-GB" sz="2000" b="1" dirty="0">
                <a:solidFill>
                  <a:srgbClr val="00B050"/>
                </a:solidFill>
                <a:latin typeface="Lato"/>
              </a:rPr>
              <a:t>Feeling Very Confident? </a:t>
            </a:r>
            <a:r>
              <a:rPr lang="en-GB" sz="2400" b="1" dirty="0">
                <a:latin typeface="Lato"/>
              </a:rPr>
              <a:t>😃</a:t>
            </a:r>
          </a:p>
          <a:p>
            <a:pPr marL="257175" indent="-257175">
              <a:lnSpc>
                <a:spcPct val="115000"/>
              </a:lnSpc>
              <a:buFont typeface="Arial" panose="020B0604020202020204" pitchFamily="34" charset="0"/>
              <a:buChar char="●"/>
            </a:pPr>
            <a:r>
              <a:rPr lang="en-GB" sz="1200" dirty="0">
                <a:latin typeface="Lato"/>
                <a:ea typeface="Lato"/>
                <a:cs typeface="Lato"/>
              </a:rPr>
              <a:t>Try using different dynamics (volume) for different parts of the song in order to tell the listener more of a story or can you try using different types of voices?</a:t>
            </a:r>
          </a:p>
          <a:p>
            <a:pPr marL="257175" indent="-257175">
              <a:lnSpc>
                <a:spcPct val="115000"/>
              </a:lnSpc>
              <a:buFont typeface="Arial" panose="020B0604020202020204" pitchFamily="34" charset="0"/>
              <a:buChar char="●"/>
            </a:pPr>
            <a:r>
              <a:rPr lang="en-GB" sz="1200" dirty="0">
                <a:latin typeface="Lato"/>
                <a:ea typeface="Lato"/>
                <a:cs typeface="Lato"/>
              </a:rPr>
              <a:t>Can you add the backing vocal parts in during the chorus and do that with someone else in school or at home?</a:t>
            </a:r>
          </a:p>
        </p:txBody>
      </p:sp>
      <p:sp>
        <p:nvSpPr>
          <p:cNvPr id="3" name="Footer Placeholder 2">
            <a:extLst>
              <a:ext uri="{FF2B5EF4-FFF2-40B4-BE49-F238E27FC236}">
                <a16:creationId xmlns:a16="http://schemas.microsoft.com/office/drawing/2014/main" id="{80606E67-A7AE-FE44-B271-C9F04FA67C4C}"/>
              </a:ext>
            </a:extLst>
          </p:cNvPr>
          <p:cNvSpPr>
            <a:spLocks noGrp="1"/>
          </p:cNvSpPr>
          <p:nvPr>
            <p:ph type="ftr" sz="quarter" idx="11"/>
          </p:nvPr>
        </p:nvSpPr>
        <p:spPr/>
        <p:txBody>
          <a:bodyPr/>
          <a:lstStyle/>
          <a:p>
            <a:endParaRPr lang="en-GB" dirty="0"/>
          </a:p>
        </p:txBody>
      </p:sp>
      <p:sp>
        <p:nvSpPr>
          <p:cNvPr id="10" name="Title 9">
            <a:extLst>
              <a:ext uri="{FF2B5EF4-FFF2-40B4-BE49-F238E27FC236}">
                <a16:creationId xmlns:a16="http://schemas.microsoft.com/office/drawing/2014/main" id="{49EE1CF4-3719-4D19-9078-C9A1DE1D92CF}"/>
              </a:ext>
            </a:extLst>
          </p:cNvPr>
          <p:cNvSpPr>
            <a:spLocks noGrp="1"/>
          </p:cNvSpPr>
          <p:nvPr>
            <p:ph type="title"/>
          </p:nvPr>
        </p:nvSpPr>
        <p:spPr>
          <a:xfrm>
            <a:off x="480748" y="101282"/>
            <a:ext cx="8520600" cy="572700"/>
          </a:xfrm>
        </p:spPr>
        <p:txBody>
          <a:bodyPr/>
          <a:lstStyle/>
          <a:p>
            <a:r>
              <a:rPr lang="en-GB" sz="2800" b="1" dirty="0"/>
              <a:t>Singing </a:t>
            </a:r>
            <a:r>
              <a:rPr lang="en-GB" sz="2800" b="1" i="1" dirty="0" err="1"/>
              <a:t>Iko</a:t>
            </a:r>
            <a:r>
              <a:rPr lang="en-GB" sz="2800" b="1" i="1" dirty="0"/>
              <a:t> </a:t>
            </a:r>
            <a:r>
              <a:rPr lang="en-GB" sz="2800" b="1" i="1" dirty="0" err="1"/>
              <a:t>Iko</a:t>
            </a:r>
            <a:r>
              <a:rPr lang="en-GB" sz="2800" b="1" dirty="0"/>
              <a:t>: Activities to try…</a:t>
            </a:r>
            <a:r>
              <a:rPr lang="en-US" sz="2800" dirty="0">
                <a:latin typeface="Lato" panose="020B0604020202020204" charset="0"/>
              </a:rPr>
              <a:t> </a:t>
            </a:r>
            <a:br>
              <a:rPr lang="en-GB" sz="2800" dirty="0">
                <a:latin typeface="Lato" panose="020B0604020202020204" charset="0"/>
              </a:rPr>
            </a:br>
            <a:endParaRPr lang="en-GB" dirty="0"/>
          </a:p>
        </p:txBody>
      </p:sp>
      <p:sp>
        <p:nvSpPr>
          <p:cNvPr id="11" name="Title 9">
            <a:extLst>
              <a:ext uri="{FF2B5EF4-FFF2-40B4-BE49-F238E27FC236}">
                <a16:creationId xmlns:a16="http://schemas.microsoft.com/office/drawing/2014/main" id="{D0627811-DD6F-42CC-A650-E749D5F8899D}"/>
              </a:ext>
            </a:extLst>
          </p:cNvPr>
          <p:cNvSpPr txBox="1">
            <a:spLocks/>
          </p:cNvSpPr>
          <p:nvPr/>
        </p:nvSpPr>
        <p:spPr>
          <a:xfrm>
            <a:off x="480748" y="673982"/>
            <a:ext cx="8520600" cy="6774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63F70"/>
              </a:buClr>
              <a:buSzPts val="2500"/>
              <a:buFont typeface="Lato Black"/>
              <a:buNone/>
              <a:defRPr sz="2500" b="0" i="0" u="none" strike="noStrike" cap="none">
                <a:solidFill>
                  <a:srgbClr val="063F70"/>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dirty="0">
                <a:latin typeface="Lato" panose="020B0604020202020204" charset="0"/>
              </a:rPr>
              <a:t>When you are singing, think about keeping all the lyrics (words) in time with the overall tempo (speed) of the music and singing them clearly with good diction, even the made up ones!</a:t>
            </a:r>
            <a:br>
              <a:rPr lang="en-GB" sz="2800" dirty="0">
                <a:latin typeface="Lato" panose="020B0604020202020204" charset="0"/>
              </a:rPr>
            </a:br>
            <a:endParaRPr lang="en-GB" dirty="0"/>
          </a:p>
        </p:txBody>
      </p:sp>
    </p:spTree>
    <p:extLst>
      <p:ext uri="{BB962C8B-B14F-4D97-AF65-F5344CB8AC3E}">
        <p14:creationId xmlns:p14="http://schemas.microsoft.com/office/powerpoint/2010/main" val="68820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8F9A6AC-B32F-4E0D-ACAF-D5BAB394C2CE}"/>
              </a:ext>
            </a:extLst>
          </p:cNvPr>
          <p:cNvSpPr txBox="1"/>
          <p:nvPr/>
        </p:nvSpPr>
        <p:spPr>
          <a:xfrm>
            <a:off x="975825" y="970916"/>
            <a:ext cx="274529" cy="461665"/>
          </a:xfrm>
          <a:prstGeom prst="rect">
            <a:avLst/>
          </a:prstGeom>
          <a:noFill/>
          <a:ln w="38100">
            <a:solidFill>
              <a:srgbClr val="59C13D"/>
            </a:solidFill>
          </a:ln>
        </p:spPr>
        <p:txBody>
          <a:bodyPr wrap="square" rtlCol="0">
            <a:spAutoFit/>
          </a:bodyPr>
          <a:lstStyle/>
          <a:p>
            <a:r>
              <a:rPr lang="en-GB" sz="2400" dirty="0"/>
              <a:t>1</a:t>
            </a:r>
          </a:p>
        </p:txBody>
      </p:sp>
      <p:sp>
        <p:nvSpPr>
          <p:cNvPr id="26" name="TextBox 25">
            <a:extLst>
              <a:ext uri="{FF2B5EF4-FFF2-40B4-BE49-F238E27FC236}">
                <a16:creationId xmlns:a16="http://schemas.microsoft.com/office/drawing/2014/main" id="{30DF8DCC-1527-4D1D-9C4B-2912CD2A625B}"/>
              </a:ext>
            </a:extLst>
          </p:cNvPr>
          <p:cNvSpPr txBox="1"/>
          <p:nvPr/>
        </p:nvSpPr>
        <p:spPr>
          <a:xfrm>
            <a:off x="964287" y="2998807"/>
            <a:ext cx="297603" cy="461665"/>
          </a:xfrm>
          <a:prstGeom prst="rect">
            <a:avLst/>
          </a:prstGeom>
          <a:noFill/>
          <a:ln w="38100">
            <a:solidFill>
              <a:srgbClr val="0070C0"/>
            </a:solidFill>
          </a:ln>
        </p:spPr>
        <p:txBody>
          <a:bodyPr wrap="square" rtlCol="0">
            <a:spAutoFit/>
          </a:bodyPr>
          <a:lstStyle/>
          <a:p>
            <a:r>
              <a:rPr lang="en-GB" sz="2400" dirty="0"/>
              <a:t>3</a:t>
            </a:r>
          </a:p>
        </p:txBody>
      </p:sp>
      <p:sp>
        <p:nvSpPr>
          <p:cNvPr id="37" name="TextBox 36">
            <a:extLst>
              <a:ext uri="{FF2B5EF4-FFF2-40B4-BE49-F238E27FC236}">
                <a16:creationId xmlns:a16="http://schemas.microsoft.com/office/drawing/2014/main" id="{27DC9ED5-A5F6-450E-9B73-A98DCEFE9D03}"/>
              </a:ext>
            </a:extLst>
          </p:cNvPr>
          <p:cNvSpPr txBox="1"/>
          <p:nvPr/>
        </p:nvSpPr>
        <p:spPr>
          <a:xfrm>
            <a:off x="1007872" y="1982380"/>
            <a:ext cx="308257" cy="461665"/>
          </a:xfrm>
          <a:prstGeom prst="rect">
            <a:avLst/>
          </a:prstGeom>
          <a:noFill/>
          <a:ln w="38100">
            <a:solidFill>
              <a:srgbClr val="FFC000"/>
            </a:solidFill>
          </a:ln>
        </p:spPr>
        <p:txBody>
          <a:bodyPr wrap="square" rtlCol="0">
            <a:spAutoFit/>
          </a:bodyPr>
          <a:lstStyle/>
          <a:p>
            <a:r>
              <a:rPr lang="en-GB" sz="2400" dirty="0"/>
              <a:t>2</a:t>
            </a:r>
          </a:p>
        </p:txBody>
      </p:sp>
      <p:sp>
        <p:nvSpPr>
          <p:cNvPr id="47" name="TextBox 46">
            <a:extLst>
              <a:ext uri="{FF2B5EF4-FFF2-40B4-BE49-F238E27FC236}">
                <a16:creationId xmlns:a16="http://schemas.microsoft.com/office/drawing/2014/main" id="{5FA331A0-8EE7-4609-B0C0-A21B9B4AACEA}"/>
              </a:ext>
            </a:extLst>
          </p:cNvPr>
          <p:cNvSpPr txBox="1"/>
          <p:nvPr/>
        </p:nvSpPr>
        <p:spPr>
          <a:xfrm>
            <a:off x="-15929" y="1472240"/>
            <a:ext cx="1499226" cy="253916"/>
          </a:xfrm>
          <a:prstGeom prst="rect">
            <a:avLst/>
          </a:prstGeom>
          <a:noFill/>
        </p:spPr>
        <p:txBody>
          <a:bodyPr wrap="square" rtlCol="0">
            <a:spAutoFit/>
          </a:bodyPr>
          <a:lstStyle/>
          <a:p>
            <a:r>
              <a:rPr lang="en-GB" sz="1050" dirty="0">
                <a:highlight>
                  <a:srgbClr val="FFFF00"/>
                </a:highlight>
                <a:hlinkClick r:id="rId2"/>
              </a:rPr>
              <a:t>[rhythm 1 video clip]</a:t>
            </a:r>
            <a:endParaRPr lang="en-GB" sz="1050" dirty="0">
              <a:highlight>
                <a:srgbClr val="FFFF00"/>
              </a:highlight>
            </a:endParaRPr>
          </a:p>
        </p:txBody>
      </p:sp>
      <p:sp>
        <p:nvSpPr>
          <p:cNvPr id="59" name="TextBox 58">
            <a:extLst>
              <a:ext uri="{FF2B5EF4-FFF2-40B4-BE49-F238E27FC236}">
                <a16:creationId xmlns:a16="http://schemas.microsoft.com/office/drawing/2014/main" id="{D3084FCE-063A-47D6-923B-9C2426F7D173}"/>
              </a:ext>
            </a:extLst>
          </p:cNvPr>
          <p:cNvSpPr txBox="1"/>
          <p:nvPr/>
        </p:nvSpPr>
        <p:spPr>
          <a:xfrm>
            <a:off x="55372" y="2491146"/>
            <a:ext cx="1905000" cy="253916"/>
          </a:xfrm>
          <a:prstGeom prst="rect">
            <a:avLst/>
          </a:prstGeom>
          <a:noFill/>
        </p:spPr>
        <p:txBody>
          <a:bodyPr wrap="square" rtlCol="0">
            <a:spAutoFit/>
          </a:bodyPr>
          <a:lstStyle/>
          <a:p>
            <a:r>
              <a:rPr lang="en-GB" sz="1050" dirty="0">
                <a:highlight>
                  <a:srgbClr val="FFFF00"/>
                </a:highlight>
                <a:hlinkClick r:id="rId3"/>
              </a:rPr>
              <a:t>[rhythm 2 video clip]</a:t>
            </a:r>
            <a:endParaRPr lang="en-GB" sz="1050" dirty="0">
              <a:highlight>
                <a:srgbClr val="FFFF00"/>
              </a:highlight>
            </a:endParaRPr>
          </a:p>
        </p:txBody>
      </p:sp>
      <p:sp>
        <p:nvSpPr>
          <p:cNvPr id="60" name="TextBox 59">
            <a:extLst>
              <a:ext uri="{FF2B5EF4-FFF2-40B4-BE49-F238E27FC236}">
                <a16:creationId xmlns:a16="http://schemas.microsoft.com/office/drawing/2014/main" id="{5EA146F7-97EC-4C3B-9164-F99870D2A5D1}"/>
              </a:ext>
            </a:extLst>
          </p:cNvPr>
          <p:cNvSpPr txBox="1"/>
          <p:nvPr/>
        </p:nvSpPr>
        <p:spPr>
          <a:xfrm>
            <a:off x="-15929" y="3460931"/>
            <a:ext cx="1905000" cy="253916"/>
          </a:xfrm>
          <a:prstGeom prst="rect">
            <a:avLst/>
          </a:prstGeom>
          <a:noFill/>
        </p:spPr>
        <p:txBody>
          <a:bodyPr wrap="square" rtlCol="0">
            <a:spAutoFit/>
          </a:bodyPr>
          <a:lstStyle/>
          <a:p>
            <a:r>
              <a:rPr lang="en-GB" sz="1050" dirty="0">
                <a:highlight>
                  <a:srgbClr val="FFFF00"/>
                </a:highlight>
                <a:hlinkClick r:id="rId4"/>
              </a:rPr>
              <a:t>[rhythm 3 video clip]</a:t>
            </a:r>
            <a:endParaRPr lang="en-GB" sz="1050" dirty="0">
              <a:highlight>
                <a:srgbClr val="FFFF00"/>
              </a:highlight>
            </a:endParaRPr>
          </a:p>
        </p:txBody>
      </p:sp>
      <p:sp>
        <p:nvSpPr>
          <p:cNvPr id="3" name="Footer Placeholder 2">
            <a:extLst>
              <a:ext uri="{FF2B5EF4-FFF2-40B4-BE49-F238E27FC236}">
                <a16:creationId xmlns:a16="http://schemas.microsoft.com/office/drawing/2014/main" id="{BCD8E5D9-8112-054F-88F0-B3F1F6319C19}"/>
              </a:ext>
            </a:extLst>
          </p:cNvPr>
          <p:cNvSpPr>
            <a:spLocks noGrp="1"/>
          </p:cNvSpPr>
          <p:nvPr>
            <p:ph type="ftr" sz="quarter" idx="11"/>
          </p:nvPr>
        </p:nvSpPr>
        <p:spPr/>
        <p:txBody>
          <a:bodyPr/>
          <a:lstStyle/>
          <a:p>
            <a:endParaRPr lang="en-GB"/>
          </a:p>
        </p:txBody>
      </p:sp>
      <p:sp>
        <p:nvSpPr>
          <p:cNvPr id="29" name="Title 1">
            <a:extLst>
              <a:ext uri="{FF2B5EF4-FFF2-40B4-BE49-F238E27FC236}">
                <a16:creationId xmlns:a16="http://schemas.microsoft.com/office/drawing/2014/main" id="{FF0171D9-9887-4544-9A07-C417DD739433}"/>
              </a:ext>
            </a:extLst>
          </p:cNvPr>
          <p:cNvSpPr txBox="1">
            <a:spLocks/>
          </p:cNvSpPr>
          <p:nvPr/>
        </p:nvSpPr>
        <p:spPr>
          <a:xfrm>
            <a:off x="568292" y="-117448"/>
            <a:ext cx="7684824" cy="9252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GB" sz="1350" b="1" dirty="0">
              <a:latin typeface="+mn-lt"/>
            </a:endParaRPr>
          </a:p>
        </p:txBody>
      </p:sp>
      <p:sp>
        <p:nvSpPr>
          <p:cNvPr id="23" name="Title 1">
            <a:extLst>
              <a:ext uri="{FF2B5EF4-FFF2-40B4-BE49-F238E27FC236}">
                <a16:creationId xmlns:a16="http://schemas.microsoft.com/office/drawing/2014/main" id="{7AD98566-4BBF-43E6-875E-E55E15013CDB}"/>
              </a:ext>
            </a:extLst>
          </p:cNvPr>
          <p:cNvSpPr>
            <a:spLocks noGrp="1"/>
          </p:cNvSpPr>
          <p:nvPr>
            <p:ph type="title"/>
          </p:nvPr>
        </p:nvSpPr>
        <p:spPr>
          <a:xfrm>
            <a:off x="405690" y="-102484"/>
            <a:ext cx="6281358" cy="711994"/>
          </a:xfrm>
        </p:spPr>
        <p:txBody>
          <a:bodyPr>
            <a:normAutofit fontScale="90000"/>
          </a:bodyPr>
          <a:lstStyle/>
          <a:p>
            <a:pPr algn="ctr"/>
            <a:r>
              <a:rPr lang="en-GB" sz="3600" b="1" dirty="0">
                <a:latin typeface="+mn-lt"/>
              </a:rPr>
              <a:t>Marching Rhythms for </a:t>
            </a:r>
            <a:r>
              <a:rPr lang="en-GB" sz="3600" b="1" dirty="0" err="1">
                <a:latin typeface="+mn-lt"/>
              </a:rPr>
              <a:t>Iko</a:t>
            </a:r>
            <a:r>
              <a:rPr lang="en-GB" sz="3600" b="1" dirty="0">
                <a:latin typeface="+mn-lt"/>
              </a:rPr>
              <a:t> </a:t>
            </a:r>
            <a:r>
              <a:rPr lang="en-GB" sz="3600" b="1" dirty="0" err="1">
                <a:latin typeface="+mn-lt"/>
              </a:rPr>
              <a:t>Iko</a:t>
            </a:r>
            <a:endParaRPr lang="en-GB" sz="1800" b="1" dirty="0">
              <a:highlight>
                <a:srgbClr val="FFFF00"/>
              </a:highlight>
              <a:latin typeface="+mn-lt"/>
            </a:endParaRPr>
          </a:p>
        </p:txBody>
      </p:sp>
      <p:sp>
        <p:nvSpPr>
          <p:cNvPr id="7" name="Rectangle 1">
            <a:extLst>
              <a:ext uri="{FF2B5EF4-FFF2-40B4-BE49-F238E27FC236}">
                <a16:creationId xmlns:a16="http://schemas.microsoft.com/office/drawing/2014/main" id="{B5426BB6-671C-4C32-8BFA-D85742AF3037}"/>
              </a:ext>
            </a:extLst>
          </p:cNvPr>
          <p:cNvSpPr>
            <a:spLocks noChangeArrowheads="1"/>
          </p:cNvSpPr>
          <p:nvPr/>
        </p:nvSpPr>
        <p:spPr bwMode="auto">
          <a:xfrm>
            <a:off x="1511300" y="2306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3" name="Table 32">
            <a:extLst>
              <a:ext uri="{FF2B5EF4-FFF2-40B4-BE49-F238E27FC236}">
                <a16:creationId xmlns:a16="http://schemas.microsoft.com/office/drawing/2014/main" id="{AA29F329-ADEC-4F13-979F-6E3EAD5E5331}"/>
              </a:ext>
            </a:extLst>
          </p:cNvPr>
          <p:cNvGraphicFramePr>
            <a:graphicFrameLocks noGrp="1"/>
          </p:cNvGraphicFramePr>
          <p:nvPr>
            <p:extLst>
              <p:ext uri="{D42A27DB-BD31-4B8C-83A1-F6EECF244321}">
                <p14:modId xmlns:p14="http://schemas.microsoft.com/office/powerpoint/2010/main" val="304540254"/>
              </p:ext>
            </p:extLst>
          </p:nvPr>
        </p:nvGraphicFramePr>
        <p:xfrm>
          <a:off x="1425467" y="4093309"/>
          <a:ext cx="6903424" cy="750077"/>
        </p:xfrm>
        <a:graphic>
          <a:graphicData uri="http://schemas.openxmlformats.org/drawingml/2006/table">
            <a:tbl>
              <a:tblPr/>
              <a:tblGrid>
                <a:gridCol w="431464">
                  <a:extLst>
                    <a:ext uri="{9D8B030D-6E8A-4147-A177-3AD203B41FA5}">
                      <a16:colId xmlns:a16="http://schemas.microsoft.com/office/drawing/2014/main" val="2822646535"/>
                    </a:ext>
                  </a:extLst>
                </a:gridCol>
                <a:gridCol w="431464">
                  <a:extLst>
                    <a:ext uri="{9D8B030D-6E8A-4147-A177-3AD203B41FA5}">
                      <a16:colId xmlns:a16="http://schemas.microsoft.com/office/drawing/2014/main" val="846670613"/>
                    </a:ext>
                  </a:extLst>
                </a:gridCol>
                <a:gridCol w="431464">
                  <a:extLst>
                    <a:ext uri="{9D8B030D-6E8A-4147-A177-3AD203B41FA5}">
                      <a16:colId xmlns:a16="http://schemas.microsoft.com/office/drawing/2014/main" val="2428902642"/>
                    </a:ext>
                  </a:extLst>
                </a:gridCol>
                <a:gridCol w="431464">
                  <a:extLst>
                    <a:ext uri="{9D8B030D-6E8A-4147-A177-3AD203B41FA5}">
                      <a16:colId xmlns:a16="http://schemas.microsoft.com/office/drawing/2014/main" val="3754258524"/>
                    </a:ext>
                  </a:extLst>
                </a:gridCol>
                <a:gridCol w="431464">
                  <a:extLst>
                    <a:ext uri="{9D8B030D-6E8A-4147-A177-3AD203B41FA5}">
                      <a16:colId xmlns:a16="http://schemas.microsoft.com/office/drawing/2014/main" val="3737720972"/>
                    </a:ext>
                  </a:extLst>
                </a:gridCol>
                <a:gridCol w="431464">
                  <a:extLst>
                    <a:ext uri="{9D8B030D-6E8A-4147-A177-3AD203B41FA5}">
                      <a16:colId xmlns:a16="http://schemas.microsoft.com/office/drawing/2014/main" val="4179527753"/>
                    </a:ext>
                  </a:extLst>
                </a:gridCol>
                <a:gridCol w="431464">
                  <a:extLst>
                    <a:ext uri="{9D8B030D-6E8A-4147-A177-3AD203B41FA5}">
                      <a16:colId xmlns:a16="http://schemas.microsoft.com/office/drawing/2014/main" val="1186190576"/>
                    </a:ext>
                  </a:extLst>
                </a:gridCol>
                <a:gridCol w="431464">
                  <a:extLst>
                    <a:ext uri="{9D8B030D-6E8A-4147-A177-3AD203B41FA5}">
                      <a16:colId xmlns:a16="http://schemas.microsoft.com/office/drawing/2014/main" val="4050098611"/>
                    </a:ext>
                  </a:extLst>
                </a:gridCol>
                <a:gridCol w="431464">
                  <a:extLst>
                    <a:ext uri="{9D8B030D-6E8A-4147-A177-3AD203B41FA5}">
                      <a16:colId xmlns:a16="http://schemas.microsoft.com/office/drawing/2014/main" val="2436499933"/>
                    </a:ext>
                  </a:extLst>
                </a:gridCol>
                <a:gridCol w="431464">
                  <a:extLst>
                    <a:ext uri="{9D8B030D-6E8A-4147-A177-3AD203B41FA5}">
                      <a16:colId xmlns:a16="http://schemas.microsoft.com/office/drawing/2014/main" val="294199816"/>
                    </a:ext>
                  </a:extLst>
                </a:gridCol>
                <a:gridCol w="431464">
                  <a:extLst>
                    <a:ext uri="{9D8B030D-6E8A-4147-A177-3AD203B41FA5}">
                      <a16:colId xmlns:a16="http://schemas.microsoft.com/office/drawing/2014/main" val="321936456"/>
                    </a:ext>
                  </a:extLst>
                </a:gridCol>
                <a:gridCol w="431464">
                  <a:extLst>
                    <a:ext uri="{9D8B030D-6E8A-4147-A177-3AD203B41FA5}">
                      <a16:colId xmlns:a16="http://schemas.microsoft.com/office/drawing/2014/main" val="3869704848"/>
                    </a:ext>
                  </a:extLst>
                </a:gridCol>
                <a:gridCol w="431464">
                  <a:extLst>
                    <a:ext uri="{9D8B030D-6E8A-4147-A177-3AD203B41FA5}">
                      <a16:colId xmlns:a16="http://schemas.microsoft.com/office/drawing/2014/main" val="2923818923"/>
                    </a:ext>
                  </a:extLst>
                </a:gridCol>
                <a:gridCol w="431464">
                  <a:extLst>
                    <a:ext uri="{9D8B030D-6E8A-4147-A177-3AD203B41FA5}">
                      <a16:colId xmlns:a16="http://schemas.microsoft.com/office/drawing/2014/main" val="2630566916"/>
                    </a:ext>
                  </a:extLst>
                </a:gridCol>
                <a:gridCol w="431464">
                  <a:extLst>
                    <a:ext uri="{9D8B030D-6E8A-4147-A177-3AD203B41FA5}">
                      <a16:colId xmlns:a16="http://schemas.microsoft.com/office/drawing/2014/main" val="5050873"/>
                    </a:ext>
                  </a:extLst>
                </a:gridCol>
                <a:gridCol w="431464">
                  <a:extLst>
                    <a:ext uri="{9D8B030D-6E8A-4147-A177-3AD203B41FA5}">
                      <a16:colId xmlns:a16="http://schemas.microsoft.com/office/drawing/2014/main" val="1744410128"/>
                    </a:ext>
                  </a:extLst>
                </a:gridCol>
              </a:tblGrid>
              <a:tr h="357459">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548464"/>
                  </a:ext>
                </a:extLst>
              </a:tr>
              <a:tr h="392618">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One</a:t>
                      </a:r>
                      <a:endParaRPr lang="en-GB">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too</a:t>
                      </a:r>
                      <a:endParaRPr lang="en-GB">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ma-</a:t>
                      </a:r>
                      <a:endParaRPr lang="en-GB"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-ny</a:t>
                      </a:r>
                      <a:endParaRPr lang="en-GB">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ba-</a:t>
                      </a:r>
                      <a:endParaRPr lang="en-GB">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-na-</a:t>
                      </a:r>
                      <a:endParaRPr lang="en-GB">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-nas</a:t>
                      </a:r>
                      <a:endParaRPr lang="en-GB">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804435"/>
                  </a:ext>
                </a:extLst>
              </a:tr>
            </a:tbl>
          </a:graphicData>
        </a:graphic>
      </p:graphicFrame>
      <p:sp>
        <p:nvSpPr>
          <p:cNvPr id="34" name="TextBox 33">
            <a:extLst>
              <a:ext uri="{FF2B5EF4-FFF2-40B4-BE49-F238E27FC236}">
                <a16:creationId xmlns:a16="http://schemas.microsoft.com/office/drawing/2014/main" id="{8E39B23A-441C-4A79-A8C7-C067EA9A1B13}"/>
              </a:ext>
            </a:extLst>
          </p:cNvPr>
          <p:cNvSpPr txBox="1"/>
          <p:nvPr/>
        </p:nvSpPr>
        <p:spPr>
          <a:xfrm>
            <a:off x="1055151" y="4182530"/>
            <a:ext cx="299780" cy="461665"/>
          </a:xfrm>
          <a:prstGeom prst="rect">
            <a:avLst/>
          </a:prstGeom>
          <a:noFill/>
          <a:ln w="38100">
            <a:solidFill>
              <a:srgbClr val="7030A0"/>
            </a:solidFill>
          </a:ln>
        </p:spPr>
        <p:txBody>
          <a:bodyPr wrap="square" rtlCol="0">
            <a:spAutoFit/>
          </a:bodyPr>
          <a:lstStyle/>
          <a:p>
            <a:r>
              <a:rPr lang="en-GB" sz="2400" dirty="0"/>
              <a:t>4</a:t>
            </a:r>
          </a:p>
        </p:txBody>
      </p:sp>
      <p:graphicFrame>
        <p:nvGraphicFramePr>
          <p:cNvPr id="38" name="Table 37">
            <a:extLst>
              <a:ext uri="{FF2B5EF4-FFF2-40B4-BE49-F238E27FC236}">
                <a16:creationId xmlns:a16="http://schemas.microsoft.com/office/drawing/2014/main" id="{31A90A8F-FD12-463B-8134-13A80FF28FDB}"/>
              </a:ext>
            </a:extLst>
          </p:cNvPr>
          <p:cNvGraphicFramePr>
            <a:graphicFrameLocks noGrp="1"/>
          </p:cNvGraphicFramePr>
          <p:nvPr>
            <p:extLst>
              <p:ext uri="{D42A27DB-BD31-4B8C-83A1-F6EECF244321}">
                <p14:modId xmlns:p14="http://schemas.microsoft.com/office/powerpoint/2010/main" val="2461979404"/>
              </p:ext>
            </p:extLst>
          </p:nvPr>
        </p:nvGraphicFramePr>
        <p:xfrm>
          <a:off x="1405074" y="914268"/>
          <a:ext cx="6889650" cy="791393"/>
        </p:xfrm>
        <a:graphic>
          <a:graphicData uri="http://schemas.openxmlformats.org/drawingml/2006/table">
            <a:tbl>
              <a:tblPr/>
              <a:tblGrid>
                <a:gridCol w="430603">
                  <a:extLst>
                    <a:ext uri="{9D8B030D-6E8A-4147-A177-3AD203B41FA5}">
                      <a16:colId xmlns:a16="http://schemas.microsoft.com/office/drawing/2014/main" val="2822646535"/>
                    </a:ext>
                  </a:extLst>
                </a:gridCol>
                <a:gridCol w="430603">
                  <a:extLst>
                    <a:ext uri="{9D8B030D-6E8A-4147-A177-3AD203B41FA5}">
                      <a16:colId xmlns:a16="http://schemas.microsoft.com/office/drawing/2014/main" val="846670613"/>
                    </a:ext>
                  </a:extLst>
                </a:gridCol>
                <a:gridCol w="430603">
                  <a:extLst>
                    <a:ext uri="{9D8B030D-6E8A-4147-A177-3AD203B41FA5}">
                      <a16:colId xmlns:a16="http://schemas.microsoft.com/office/drawing/2014/main" val="2428902642"/>
                    </a:ext>
                  </a:extLst>
                </a:gridCol>
                <a:gridCol w="430603">
                  <a:extLst>
                    <a:ext uri="{9D8B030D-6E8A-4147-A177-3AD203B41FA5}">
                      <a16:colId xmlns:a16="http://schemas.microsoft.com/office/drawing/2014/main" val="3754258524"/>
                    </a:ext>
                  </a:extLst>
                </a:gridCol>
                <a:gridCol w="430603">
                  <a:extLst>
                    <a:ext uri="{9D8B030D-6E8A-4147-A177-3AD203B41FA5}">
                      <a16:colId xmlns:a16="http://schemas.microsoft.com/office/drawing/2014/main" val="3737720972"/>
                    </a:ext>
                  </a:extLst>
                </a:gridCol>
                <a:gridCol w="430603">
                  <a:extLst>
                    <a:ext uri="{9D8B030D-6E8A-4147-A177-3AD203B41FA5}">
                      <a16:colId xmlns:a16="http://schemas.microsoft.com/office/drawing/2014/main" val="4179527753"/>
                    </a:ext>
                  </a:extLst>
                </a:gridCol>
                <a:gridCol w="430603">
                  <a:extLst>
                    <a:ext uri="{9D8B030D-6E8A-4147-A177-3AD203B41FA5}">
                      <a16:colId xmlns:a16="http://schemas.microsoft.com/office/drawing/2014/main" val="1186190576"/>
                    </a:ext>
                  </a:extLst>
                </a:gridCol>
                <a:gridCol w="430603">
                  <a:extLst>
                    <a:ext uri="{9D8B030D-6E8A-4147-A177-3AD203B41FA5}">
                      <a16:colId xmlns:a16="http://schemas.microsoft.com/office/drawing/2014/main" val="4050098611"/>
                    </a:ext>
                  </a:extLst>
                </a:gridCol>
                <a:gridCol w="430603">
                  <a:extLst>
                    <a:ext uri="{9D8B030D-6E8A-4147-A177-3AD203B41FA5}">
                      <a16:colId xmlns:a16="http://schemas.microsoft.com/office/drawing/2014/main" val="2436499933"/>
                    </a:ext>
                  </a:extLst>
                </a:gridCol>
                <a:gridCol w="430603">
                  <a:extLst>
                    <a:ext uri="{9D8B030D-6E8A-4147-A177-3AD203B41FA5}">
                      <a16:colId xmlns:a16="http://schemas.microsoft.com/office/drawing/2014/main" val="294199816"/>
                    </a:ext>
                  </a:extLst>
                </a:gridCol>
                <a:gridCol w="430603">
                  <a:extLst>
                    <a:ext uri="{9D8B030D-6E8A-4147-A177-3AD203B41FA5}">
                      <a16:colId xmlns:a16="http://schemas.microsoft.com/office/drawing/2014/main" val="321936456"/>
                    </a:ext>
                  </a:extLst>
                </a:gridCol>
                <a:gridCol w="323811">
                  <a:extLst>
                    <a:ext uri="{9D8B030D-6E8A-4147-A177-3AD203B41FA5}">
                      <a16:colId xmlns:a16="http://schemas.microsoft.com/office/drawing/2014/main" val="3869704848"/>
                    </a:ext>
                  </a:extLst>
                </a:gridCol>
                <a:gridCol w="634623">
                  <a:extLst>
                    <a:ext uri="{9D8B030D-6E8A-4147-A177-3AD203B41FA5}">
                      <a16:colId xmlns:a16="http://schemas.microsoft.com/office/drawing/2014/main" val="2923818923"/>
                    </a:ext>
                  </a:extLst>
                </a:gridCol>
                <a:gridCol w="333377">
                  <a:extLst>
                    <a:ext uri="{9D8B030D-6E8A-4147-A177-3AD203B41FA5}">
                      <a16:colId xmlns:a16="http://schemas.microsoft.com/office/drawing/2014/main" val="2630566916"/>
                    </a:ext>
                  </a:extLst>
                </a:gridCol>
                <a:gridCol w="430603">
                  <a:extLst>
                    <a:ext uri="{9D8B030D-6E8A-4147-A177-3AD203B41FA5}">
                      <a16:colId xmlns:a16="http://schemas.microsoft.com/office/drawing/2014/main" val="5050873"/>
                    </a:ext>
                  </a:extLst>
                </a:gridCol>
                <a:gridCol w="430603">
                  <a:extLst>
                    <a:ext uri="{9D8B030D-6E8A-4147-A177-3AD203B41FA5}">
                      <a16:colId xmlns:a16="http://schemas.microsoft.com/office/drawing/2014/main" val="1744410128"/>
                    </a:ext>
                  </a:extLst>
                </a:gridCol>
              </a:tblGrid>
              <a:tr h="414245">
                <a:tc>
                  <a:txBody>
                    <a:bodyPr/>
                    <a:lstStyle/>
                    <a:p>
                      <a:pPr algn="ctr" rtl="0" fontAlgn="t">
                        <a:spcBef>
                          <a:spcPts val="0"/>
                        </a:spcBef>
                        <a:spcAft>
                          <a:spcPts val="0"/>
                        </a:spcAft>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548464"/>
                  </a:ext>
                </a:extLst>
              </a:tr>
              <a:tr h="377148">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1</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2</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3</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r>
                        <a:rPr lang="en-GB" sz="1000" dirty="0">
                          <a:effectLst/>
                        </a:rPr>
                        <a:t>Quick-</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a:t>
                      </a:r>
                      <a:r>
                        <a:rPr lang="en-GB" sz="1000" b="0" i="0" u="none" strike="noStrike" dirty="0" err="1">
                          <a:solidFill>
                            <a:srgbClr val="000000"/>
                          </a:solidFill>
                          <a:effectLst/>
                          <a:latin typeface="Lato" panose="020B0604020202020204" charset="0"/>
                        </a:rPr>
                        <a:t>ly</a:t>
                      </a: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2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804435"/>
                  </a:ext>
                </a:extLst>
              </a:tr>
            </a:tbl>
          </a:graphicData>
        </a:graphic>
      </p:graphicFrame>
      <p:graphicFrame>
        <p:nvGraphicFramePr>
          <p:cNvPr id="39" name="Table 38">
            <a:extLst>
              <a:ext uri="{FF2B5EF4-FFF2-40B4-BE49-F238E27FC236}">
                <a16:creationId xmlns:a16="http://schemas.microsoft.com/office/drawing/2014/main" id="{A2F5F7A9-AC7F-4C35-94F7-A17DF5C5EDC9}"/>
              </a:ext>
            </a:extLst>
          </p:cNvPr>
          <p:cNvGraphicFramePr>
            <a:graphicFrameLocks noGrp="1"/>
          </p:cNvGraphicFramePr>
          <p:nvPr>
            <p:extLst>
              <p:ext uri="{D42A27DB-BD31-4B8C-83A1-F6EECF244321}">
                <p14:modId xmlns:p14="http://schemas.microsoft.com/office/powerpoint/2010/main" val="297183341"/>
              </p:ext>
            </p:extLst>
          </p:nvPr>
        </p:nvGraphicFramePr>
        <p:xfrm>
          <a:off x="1405074" y="1922961"/>
          <a:ext cx="6889646" cy="838122"/>
        </p:xfrm>
        <a:graphic>
          <a:graphicData uri="http://schemas.openxmlformats.org/drawingml/2006/table">
            <a:tbl>
              <a:tblPr/>
              <a:tblGrid>
                <a:gridCol w="430603">
                  <a:extLst>
                    <a:ext uri="{9D8B030D-6E8A-4147-A177-3AD203B41FA5}">
                      <a16:colId xmlns:a16="http://schemas.microsoft.com/office/drawing/2014/main" val="2822646535"/>
                    </a:ext>
                  </a:extLst>
                </a:gridCol>
                <a:gridCol w="430603">
                  <a:extLst>
                    <a:ext uri="{9D8B030D-6E8A-4147-A177-3AD203B41FA5}">
                      <a16:colId xmlns:a16="http://schemas.microsoft.com/office/drawing/2014/main" val="846670613"/>
                    </a:ext>
                  </a:extLst>
                </a:gridCol>
                <a:gridCol w="430603">
                  <a:extLst>
                    <a:ext uri="{9D8B030D-6E8A-4147-A177-3AD203B41FA5}">
                      <a16:colId xmlns:a16="http://schemas.microsoft.com/office/drawing/2014/main" val="2428902642"/>
                    </a:ext>
                  </a:extLst>
                </a:gridCol>
                <a:gridCol w="430603">
                  <a:extLst>
                    <a:ext uri="{9D8B030D-6E8A-4147-A177-3AD203B41FA5}">
                      <a16:colId xmlns:a16="http://schemas.microsoft.com/office/drawing/2014/main" val="3754258524"/>
                    </a:ext>
                  </a:extLst>
                </a:gridCol>
                <a:gridCol w="430603">
                  <a:extLst>
                    <a:ext uri="{9D8B030D-6E8A-4147-A177-3AD203B41FA5}">
                      <a16:colId xmlns:a16="http://schemas.microsoft.com/office/drawing/2014/main" val="3737720972"/>
                    </a:ext>
                  </a:extLst>
                </a:gridCol>
                <a:gridCol w="430603">
                  <a:extLst>
                    <a:ext uri="{9D8B030D-6E8A-4147-A177-3AD203B41FA5}">
                      <a16:colId xmlns:a16="http://schemas.microsoft.com/office/drawing/2014/main" val="4179527753"/>
                    </a:ext>
                  </a:extLst>
                </a:gridCol>
                <a:gridCol w="430603">
                  <a:extLst>
                    <a:ext uri="{9D8B030D-6E8A-4147-A177-3AD203B41FA5}">
                      <a16:colId xmlns:a16="http://schemas.microsoft.com/office/drawing/2014/main" val="1186190576"/>
                    </a:ext>
                  </a:extLst>
                </a:gridCol>
                <a:gridCol w="430603">
                  <a:extLst>
                    <a:ext uri="{9D8B030D-6E8A-4147-A177-3AD203B41FA5}">
                      <a16:colId xmlns:a16="http://schemas.microsoft.com/office/drawing/2014/main" val="4050098611"/>
                    </a:ext>
                  </a:extLst>
                </a:gridCol>
                <a:gridCol w="430603">
                  <a:extLst>
                    <a:ext uri="{9D8B030D-6E8A-4147-A177-3AD203B41FA5}">
                      <a16:colId xmlns:a16="http://schemas.microsoft.com/office/drawing/2014/main" val="2436499933"/>
                    </a:ext>
                  </a:extLst>
                </a:gridCol>
                <a:gridCol w="370759">
                  <a:extLst>
                    <a:ext uri="{9D8B030D-6E8A-4147-A177-3AD203B41FA5}">
                      <a16:colId xmlns:a16="http://schemas.microsoft.com/office/drawing/2014/main" val="294199816"/>
                    </a:ext>
                  </a:extLst>
                </a:gridCol>
                <a:gridCol w="407296">
                  <a:extLst>
                    <a:ext uri="{9D8B030D-6E8A-4147-A177-3AD203B41FA5}">
                      <a16:colId xmlns:a16="http://schemas.microsoft.com/office/drawing/2014/main" val="321936456"/>
                    </a:ext>
                  </a:extLst>
                </a:gridCol>
                <a:gridCol w="406962">
                  <a:extLst>
                    <a:ext uri="{9D8B030D-6E8A-4147-A177-3AD203B41FA5}">
                      <a16:colId xmlns:a16="http://schemas.microsoft.com/office/drawing/2014/main" val="3869704848"/>
                    </a:ext>
                  </a:extLst>
                </a:gridCol>
                <a:gridCol w="444656">
                  <a:extLst>
                    <a:ext uri="{9D8B030D-6E8A-4147-A177-3AD203B41FA5}">
                      <a16:colId xmlns:a16="http://schemas.microsoft.com/office/drawing/2014/main" val="2923818923"/>
                    </a:ext>
                  </a:extLst>
                </a:gridCol>
                <a:gridCol w="361011">
                  <a:extLst>
                    <a:ext uri="{9D8B030D-6E8A-4147-A177-3AD203B41FA5}">
                      <a16:colId xmlns:a16="http://schemas.microsoft.com/office/drawing/2014/main" val="2630566916"/>
                    </a:ext>
                  </a:extLst>
                </a:gridCol>
                <a:gridCol w="647970">
                  <a:extLst>
                    <a:ext uri="{9D8B030D-6E8A-4147-A177-3AD203B41FA5}">
                      <a16:colId xmlns:a16="http://schemas.microsoft.com/office/drawing/2014/main" val="5050873"/>
                    </a:ext>
                  </a:extLst>
                </a:gridCol>
                <a:gridCol w="375565">
                  <a:extLst>
                    <a:ext uri="{9D8B030D-6E8A-4147-A177-3AD203B41FA5}">
                      <a16:colId xmlns:a16="http://schemas.microsoft.com/office/drawing/2014/main" val="1744410128"/>
                    </a:ext>
                  </a:extLst>
                </a:gridCol>
              </a:tblGrid>
              <a:tr h="438704">
                <a:tc>
                  <a:txBody>
                    <a:bodyPr/>
                    <a:lstStyle/>
                    <a:p>
                      <a:pPr algn="ctr" rtl="0" fontAlgn="t">
                        <a:spcBef>
                          <a:spcPts val="0"/>
                        </a:spcBef>
                        <a:spcAft>
                          <a:spcPts val="0"/>
                        </a:spcAft>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548464"/>
                  </a:ext>
                </a:extLst>
              </a:tr>
              <a:tr h="399418">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1</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2</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I</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like</a:t>
                      </a: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r>
                        <a:rPr lang="en-GB" sz="1000" dirty="0">
                          <a:effectLst/>
                        </a:rPr>
                        <a:t>Ice</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cream</a:t>
                      </a: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804435"/>
                  </a:ext>
                </a:extLst>
              </a:tr>
            </a:tbl>
          </a:graphicData>
        </a:graphic>
      </p:graphicFrame>
      <p:graphicFrame>
        <p:nvGraphicFramePr>
          <p:cNvPr id="40" name="Table 39">
            <a:extLst>
              <a:ext uri="{FF2B5EF4-FFF2-40B4-BE49-F238E27FC236}">
                <a16:creationId xmlns:a16="http://schemas.microsoft.com/office/drawing/2014/main" id="{63035EAB-5378-485E-81B0-33A55260975A}"/>
              </a:ext>
            </a:extLst>
          </p:cNvPr>
          <p:cNvGraphicFramePr>
            <a:graphicFrameLocks noGrp="1"/>
          </p:cNvGraphicFramePr>
          <p:nvPr>
            <p:extLst>
              <p:ext uri="{D42A27DB-BD31-4B8C-83A1-F6EECF244321}">
                <p14:modId xmlns:p14="http://schemas.microsoft.com/office/powerpoint/2010/main" val="2563486684"/>
              </p:ext>
            </p:extLst>
          </p:nvPr>
        </p:nvGraphicFramePr>
        <p:xfrm>
          <a:off x="1396534" y="2998807"/>
          <a:ext cx="6923812" cy="783678"/>
        </p:xfrm>
        <a:graphic>
          <a:graphicData uri="http://schemas.openxmlformats.org/drawingml/2006/table">
            <a:tbl>
              <a:tblPr/>
              <a:tblGrid>
                <a:gridCol w="432738">
                  <a:extLst>
                    <a:ext uri="{9D8B030D-6E8A-4147-A177-3AD203B41FA5}">
                      <a16:colId xmlns:a16="http://schemas.microsoft.com/office/drawing/2014/main" val="2822646535"/>
                    </a:ext>
                  </a:extLst>
                </a:gridCol>
                <a:gridCol w="432738">
                  <a:extLst>
                    <a:ext uri="{9D8B030D-6E8A-4147-A177-3AD203B41FA5}">
                      <a16:colId xmlns:a16="http://schemas.microsoft.com/office/drawing/2014/main" val="846670613"/>
                    </a:ext>
                  </a:extLst>
                </a:gridCol>
                <a:gridCol w="432738">
                  <a:extLst>
                    <a:ext uri="{9D8B030D-6E8A-4147-A177-3AD203B41FA5}">
                      <a16:colId xmlns:a16="http://schemas.microsoft.com/office/drawing/2014/main" val="2428902642"/>
                    </a:ext>
                  </a:extLst>
                </a:gridCol>
                <a:gridCol w="432738">
                  <a:extLst>
                    <a:ext uri="{9D8B030D-6E8A-4147-A177-3AD203B41FA5}">
                      <a16:colId xmlns:a16="http://schemas.microsoft.com/office/drawing/2014/main" val="3754258524"/>
                    </a:ext>
                  </a:extLst>
                </a:gridCol>
                <a:gridCol w="432738">
                  <a:extLst>
                    <a:ext uri="{9D8B030D-6E8A-4147-A177-3AD203B41FA5}">
                      <a16:colId xmlns:a16="http://schemas.microsoft.com/office/drawing/2014/main" val="3737720972"/>
                    </a:ext>
                  </a:extLst>
                </a:gridCol>
                <a:gridCol w="432738">
                  <a:extLst>
                    <a:ext uri="{9D8B030D-6E8A-4147-A177-3AD203B41FA5}">
                      <a16:colId xmlns:a16="http://schemas.microsoft.com/office/drawing/2014/main" val="4179527753"/>
                    </a:ext>
                  </a:extLst>
                </a:gridCol>
                <a:gridCol w="432738">
                  <a:extLst>
                    <a:ext uri="{9D8B030D-6E8A-4147-A177-3AD203B41FA5}">
                      <a16:colId xmlns:a16="http://schemas.microsoft.com/office/drawing/2014/main" val="1186190576"/>
                    </a:ext>
                  </a:extLst>
                </a:gridCol>
                <a:gridCol w="432738">
                  <a:extLst>
                    <a:ext uri="{9D8B030D-6E8A-4147-A177-3AD203B41FA5}">
                      <a16:colId xmlns:a16="http://schemas.microsoft.com/office/drawing/2014/main" val="4050098611"/>
                    </a:ext>
                  </a:extLst>
                </a:gridCol>
                <a:gridCol w="432738">
                  <a:extLst>
                    <a:ext uri="{9D8B030D-6E8A-4147-A177-3AD203B41FA5}">
                      <a16:colId xmlns:a16="http://schemas.microsoft.com/office/drawing/2014/main" val="2436499933"/>
                    </a:ext>
                  </a:extLst>
                </a:gridCol>
                <a:gridCol w="432738">
                  <a:extLst>
                    <a:ext uri="{9D8B030D-6E8A-4147-A177-3AD203B41FA5}">
                      <a16:colId xmlns:a16="http://schemas.microsoft.com/office/drawing/2014/main" val="294199816"/>
                    </a:ext>
                  </a:extLst>
                </a:gridCol>
                <a:gridCol w="432738">
                  <a:extLst>
                    <a:ext uri="{9D8B030D-6E8A-4147-A177-3AD203B41FA5}">
                      <a16:colId xmlns:a16="http://schemas.microsoft.com/office/drawing/2014/main" val="321936456"/>
                    </a:ext>
                  </a:extLst>
                </a:gridCol>
                <a:gridCol w="436717">
                  <a:extLst>
                    <a:ext uri="{9D8B030D-6E8A-4147-A177-3AD203B41FA5}">
                      <a16:colId xmlns:a16="http://schemas.microsoft.com/office/drawing/2014/main" val="3869704848"/>
                    </a:ext>
                  </a:extLst>
                </a:gridCol>
                <a:gridCol w="390843">
                  <a:extLst>
                    <a:ext uri="{9D8B030D-6E8A-4147-A177-3AD203B41FA5}">
                      <a16:colId xmlns:a16="http://schemas.microsoft.com/office/drawing/2014/main" val="2923818923"/>
                    </a:ext>
                  </a:extLst>
                </a:gridCol>
                <a:gridCol w="490826">
                  <a:extLst>
                    <a:ext uri="{9D8B030D-6E8A-4147-A177-3AD203B41FA5}">
                      <a16:colId xmlns:a16="http://schemas.microsoft.com/office/drawing/2014/main" val="2630566916"/>
                    </a:ext>
                  </a:extLst>
                </a:gridCol>
                <a:gridCol w="467880">
                  <a:extLst>
                    <a:ext uri="{9D8B030D-6E8A-4147-A177-3AD203B41FA5}">
                      <a16:colId xmlns:a16="http://schemas.microsoft.com/office/drawing/2014/main" val="5050873"/>
                    </a:ext>
                  </a:extLst>
                </a:gridCol>
                <a:gridCol w="377428">
                  <a:extLst>
                    <a:ext uri="{9D8B030D-6E8A-4147-A177-3AD203B41FA5}">
                      <a16:colId xmlns:a16="http://schemas.microsoft.com/office/drawing/2014/main" val="1744410128"/>
                    </a:ext>
                  </a:extLst>
                </a:gridCol>
              </a:tblGrid>
              <a:tr h="410207">
                <a:tc>
                  <a:txBody>
                    <a:bodyPr/>
                    <a:lstStyle/>
                    <a:p>
                      <a:pPr algn="ctr" rtl="0" fontAlgn="t">
                        <a:spcBef>
                          <a:spcPts val="0"/>
                        </a:spcBef>
                        <a:spcAft>
                          <a:spcPts val="0"/>
                        </a:spcAft>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endParaRPr lang="en-GB" sz="1400" b="1" dirty="0">
                        <a:solidFill>
                          <a:srgbClr val="0070C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548464"/>
                  </a:ext>
                </a:extLst>
              </a:tr>
              <a:tr h="373471">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Hey</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hey</a:t>
                      </a: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hey</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I</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r>
                        <a:rPr lang="en-GB" sz="1000" dirty="0">
                          <a:effectLst/>
                        </a:rPr>
                        <a:t>love</a:t>
                      </a: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err="1">
                          <a:effectLst/>
                        </a:rPr>
                        <a:t>dru</a:t>
                      </a:r>
                      <a:r>
                        <a:rPr lang="en-GB" sz="1000" dirty="0">
                          <a:effectLst/>
                        </a:rPr>
                        <a:t>-</a:t>
                      </a: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r>
                        <a:rPr lang="en-GB" sz="1000" dirty="0">
                          <a:effectLst/>
                        </a:rPr>
                        <a:t>-</a:t>
                      </a:r>
                      <a:r>
                        <a:rPr lang="en-GB" sz="1000" dirty="0" err="1">
                          <a:effectLst/>
                        </a:rPr>
                        <a:t>ming</a:t>
                      </a: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r>
                        <a:rPr lang="en-GB" sz="1000" dirty="0">
                          <a:effectLst/>
                        </a:rPr>
                        <a:t>and</a:t>
                      </a: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804435"/>
                  </a:ext>
                </a:extLst>
              </a:tr>
            </a:tbl>
          </a:graphicData>
        </a:graphic>
      </p:graphicFrame>
      <p:sp>
        <p:nvSpPr>
          <p:cNvPr id="57" name="Rectangle 56">
            <a:extLst>
              <a:ext uri="{FF2B5EF4-FFF2-40B4-BE49-F238E27FC236}">
                <a16:creationId xmlns:a16="http://schemas.microsoft.com/office/drawing/2014/main" id="{924EB590-A609-4549-9639-D5DE1670E013}"/>
              </a:ext>
            </a:extLst>
          </p:cNvPr>
          <p:cNvSpPr/>
          <p:nvPr/>
        </p:nvSpPr>
        <p:spPr>
          <a:xfrm>
            <a:off x="1375699" y="893773"/>
            <a:ext cx="6948399" cy="78237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3" name="Rectangle 42">
            <a:extLst>
              <a:ext uri="{FF2B5EF4-FFF2-40B4-BE49-F238E27FC236}">
                <a16:creationId xmlns:a16="http://schemas.microsoft.com/office/drawing/2014/main" id="{B20AE52A-E4C7-41D5-BB82-E05CE8AC044B}"/>
              </a:ext>
            </a:extLst>
          </p:cNvPr>
          <p:cNvSpPr/>
          <p:nvPr/>
        </p:nvSpPr>
        <p:spPr>
          <a:xfrm>
            <a:off x="1392781" y="1934394"/>
            <a:ext cx="6931318" cy="79139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4" name="Rectangle 43">
            <a:extLst>
              <a:ext uri="{FF2B5EF4-FFF2-40B4-BE49-F238E27FC236}">
                <a16:creationId xmlns:a16="http://schemas.microsoft.com/office/drawing/2014/main" id="{936DFB03-6CE3-455D-A2ED-155ACBAF47BE}"/>
              </a:ext>
            </a:extLst>
          </p:cNvPr>
          <p:cNvSpPr/>
          <p:nvPr/>
        </p:nvSpPr>
        <p:spPr>
          <a:xfrm>
            <a:off x="1375699" y="2979532"/>
            <a:ext cx="6948399" cy="78237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5" name="Rectangle 44">
            <a:extLst>
              <a:ext uri="{FF2B5EF4-FFF2-40B4-BE49-F238E27FC236}">
                <a16:creationId xmlns:a16="http://schemas.microsoft.com/office/drawing/2014/main" id="{E80F8AB3-2F43-4162-8FE0-24FD3F2E89E8}"/>
              </a:ext>
            </a:extLst>
          </p:cNvPr>
          <p:cNvSpPr/>
          <p:nvPr/>
        </p:nvSpPr>
        <p:spPr>
          <a:xfrm>
            <a:off x="1425468" y="4064806"/>
            <a:ext cx="6903424" cy="78237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6" name="TextBox 45">
            <a:extLst>
              <a:ext uri="{FF2B5EF4-FFF2-40B4-BE49-F238E27FC236}">
                <a16:creationId xmlns:a16="http://schemas.microsoft.com/office/drawing/2014/main" id="{DAF14924-46BB-4D5A-9C3D-32D2F3BBFA0C}"/>
              </a:ext>
            </a:extLst>
          </p:cNvPr>
          <p:cNvSpPr txBox="1"/>
          <p:nvPr/>
        </p:nvSpPr>
        <p:spPr>
          <a:xfrm>
            <a:off x="70619" y="4720320"/>
            <a:ext cx="1905000" cy="253916"/>
          </a:xfrm>
          <a:prstGeom prst="rect">
            <a:avLst/>
          </a:prstGeom>
          <a:noFill/>
        </p:spPr>
        <p:txBody>
          <a:bodyPr wrap="square" rtlCol="0">
            <a:spAutoFit/>
          </a:bodyPr>
          <a:lstStyle/>
          <a:p>
            <a:r>
              <a:rPr lang="en-GB" sz="1050" dirty="0">
                <a:highlight>
                  <a:srgbClr val="FFFF00"/>
                </a:highlight>
                <a:hlinkClick r:id="rId5"/>
              </a:rPr>
              <a:t>[rhythm 4 video clip]</a:t>
            </a:r>
            <a:endParaRPr lang="en-GB" sz="1050" dirty="0">
              <a:highlight>
                <a:srgbClr val="FFFF00"/>
              </a:highlight>
            </a:endParaRPr>
          </a:p>
        </p:txBody>
      </p:sp>
      <p:sp>
        <p:nvSpPr>
          <p:cNvPr id="48" name="Title 1">
            <a:extLst>
              <a:ext uri="{FF2B5EF4-FFF2-40B4-BE49-F238E27FC236}">
                <a16:creationId xmlns:a16="http://schemas.microsoft.com/office/drawing/2014/main" id="{AB681F6A-1042-4157-80C0-36E8AA45C9A2}"/>
              </a:ext>
            </a:extLst>
          </p:cNvPr>
          <p:cNvSpPr txBox="1">
            <a:spLocks/>
          </p:cNvSpPr>
          <p:nvPr/>
        </p:nvSpPr>
        <p:spPr>
          <a:xfrm>
            <a:off x="568292" y="457422"/>
            <a:ext cx="5179266" cy="390572"/>
          </a:xfrm>
          <a:prstGeom prst="rect">
            <a:avLst/>
          </a:prstGeom>
          <a:noFill/>
          <a:ln>
            <a:noFill/>
          </a:ln>
        </p:spPr>
        <p:txBody>
          <a:bodyPr spcFirstLastPara="1" wrap="square" lIns="91425" tIns="91425" rIns="91425" bIns="91425" anchor="t" anchorCtr="0">
            <a:normAutofit fontScale="5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63F70"/>
              </a:buClr>
              <a:buSzPts val="2500"/>
              <a:buFont typeface="Lato Black"/>
              <a:buNone/>
              <a:defRPr sz="2500" b="0" i="0" u="none" strike="noStrike" cap="none">
                <a:solidFill>
                  <a:srgbClr val="063F70"/>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3000" b="1" dirty="0">
                <a:latin typeface="+mn-lt"/>
              </a:rPr>
              <a:t>Groove rhythms – Play these as repeated patterns</a:t>
            </a:r>
            <a:endParaRPr lang="en-GB" sz="3000" b="1" dirty="0">
              <a:highlight>
                <a:srgbClr val="FFFF00"/>
              </a:highlight>
              <a:latin typeface="+mn-lt"/>
            </a:endParaRPr>
          </a:p>
        </p:txBody>
      </p:sp>
      <p:sp>
        <p:nvSpPr>
          <p:cNvPr id="49" name="Title 1">
            <a:extLst>
              <a:ext uri="{FF2B5EF4-FFF2-40B4-BE49-F238E27FC236}">
                <a16:creationId xmlns:a16="http://schemas.microsoft.com/office/drawing/2014/main" id="{589D8250-8D02-454D-8A38-ADF36AA41AFD}"/>
              </a:ext>
            </a:extLst>
          </p:cNvPr>
          <p:cNvSpPr txBox="1">
            <a:spLocks/>
          </p:cNvSpPr>
          <p:nvPr/>
        </p:nvSpPr>
        <p:spPr>
          <a:xfrm>
            <a:off x="5469805" y="417764"/>
            <a:ext cx="3610820" cy="45312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63F70"/>
              </a:buClr>
              <a:buSzPts val="2500"/>
              <a:buFont typeface="Lato Black"/>
              <a:buNone/>
              <a:defRPr sz="2500" b="0" i="0" u="none" strike="noStrike" cap="none">
                <a:solidFill>
                  <a:srgbClr val="063F70"/>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1600" b="1" dirty="0">
                <a:highlight>
                  <a:srgbClr val="FFFF00"/>
                </a:highlight>
                <a:latin typeface="+mn-lt"/>
                <a:hlinkClick r:id="rId6"/>
              </a:rPr>
              <a:t>(Learn to play with the video clip)</a:t>
            </a:r>
            <a:endParaRPr lang="en-GB" sz="1600" b="1" dirty="0">
              <a:highlight>
                <a:srgbClr val="FFFF00"/>
              </a:highlight>
              <a:latin typeface="+mn-lt"/>
            </a:endParaRPr>
          </a:p>
        </p:txBody>
      </p:sp>
    </p:spTree>
    <p:extLst>
      <p:ext uri="{BB962C8B-B14F-4D97-AF65-F5344CB8AC3E}">
        <p14:creationId xmlns:p14="http://schemas.microsoft.com/office/powerpoint/2010/main" val="312472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3D7E6-09F5-4E18-8334-D8A254D8E65C}"/>
              </a:ext>
            </a:extLst>
          </p:cNvPr>
          <p:cNvSpPr/>
          <p:nvPr/>
        </p:nvSpPr>
        <p:spPr>
          <a:xfrm>
            <a:off x="1058963" y="1377312"/>
            <a:ext cx="7547155" cy="2896883"/>
          </a:xfrm>
          <a:prstGeom prst="rect">
            <a:avLst/>
          </a:prstGeom>
        </p:spPr>
        <p:txBody>
          <a:bodyPr wrap="square">
            <a:spAutoFit/>
          </a:bodyPr>
          <a:lstStyle/>
          <a:p>
            <a:pPr>
              <a:lnSpc>
                <a:spcPct val="115000"/>
              </a:lnSpc>
              <a:spcBef>
                <a:spcPts val="1350"/>
              </a:spcBef>
              <a:spcAft>
                <a:spcPts val="450"/>
              </a:spcAft>
            </a:pPr>
            <a:r>
              <a:rPr lang="en-GB" sz="2000" b="1" dirty="0">
                <a:solidFill>
                  <a:srgbClr val="FFC000"/>
                </a:solidFill>
                <a:latin typeface="Lato"/>
              </a:rPr>
              <a:t>Feeling Unsure? </a:t>
            </a:r>
            <a:r>
              <a:rPr lang="en-GB" sz="2400" b="1" dirty="0">
                <a:latin typeface="Lato"/>
              </a:rPr>
              <a:t>😐</a:t>
            </a:r>
          </a:p>
          <a:p>
            <a:pPr marL="257175" indent="-257175">
              <a:lnSpc>
                <a:spcPct val="115000"/>
              </a:lnSpc>
              <a:buFont typeface="Arial" panose="020B0604020202020204" pitchFamily="34" charset="0"/>
              <a:buChar char="●"/>
            </a:pPr>
            <a:r>
              <a:rPr lang="en-GB" sz="1200" dirty="0">
                <a:latin typeface="Lato"/>
                <a:ea typeface="Lato"/>
                <a:cs typeface="Lato"/>
              </a:rPr>
              <a:t>Try playing along with the video until you feel confident playing each rhythm clearly</a:t>
            </a:r>
          </a:p>
          <a:p>
            <a:pPr>
              <a:lnSpc>
                <a:spcPct val="115000"/>
              </a:lnSpc>
            </a:pPr>
            <a:r>
              <a:rPr lang="en-GB" sz="2000" b="1" dirty="0">
                <a:solidFill>
                  <a:srgbClr val="92D050"/>
                </a:solidFill>
                <a:latin typeface="Lato"/>
              </a:rPr>
              <a:t>Feeling Confident? </a:t>
            </a:r>
            <a:r>
              <a:rPr lang="en-GB" sz="2400" b="1" dirty="0">
                <a:latin typeface="Lato"/>
              </a:rPr>
              <a:t>😊</a:t>
            </a:r>
          </a:p>
          <a:p>
            <a:pPr marL="257175" indent="-257175">
              <a:lnSpc>
                <a:spcPct val="115000"/>
              </a:lnSpc>
              <a:buFont typeface="Arial" panose="020B0604020202020204" pitchFamily="34" charset="0"/>
              <a:buChar char="●"/>
            </a:pPr>
            <a:r>
              <a:rPr lang="en-GB" sz="1200" dirty="0">
                <a:latin typeface="Lato"/>
                <a:ea typeface="Lato"/>
                <a:cs typeface="Lato"/>
              </a:rPr>
              <a:t>Try playing the rhythms using different sounds – what do they sound like on different instruments or sounds you can play?</a:t>
            </a:r>
          </a:p>
          <a:p>
            <a:pPr marL="257175" indent="-257175">
              <a:lnSpc>
                <a:spcPct val="115000"/>
              </a:lnSpc>
              <a:buFont typeface="Arial" panose="020B0604020202020204" pitchFamily="34" charset="0"/>
              <a:buChar char="●"/>
            </a:pPr>
            <a:r>
              <a:rPr lang="en-GB" sz="1200" dirty="0">
                <a:latin typeface="Lato"/>
                <a:ea typeface="Lato"/>
                <a:cs typeface="Lato"/>
              </a:rPr>
              <a:t>If you are in a group, could you play different rhythms at the same time to create layers?</a:t>
            </a:r>
          </a:p>
          <a:p>
            <a:pPr>
              <a:lnSpc>
                <a:spcPct val="115000"/>
              </a:lnSpc>
            </a:pPr>
            <a:r>
              <a:rPr lang="en-GB" sz="2000" b="1" dirty="0">
                <a:solidFill>
                  <a:srgbClr val="00B050"/>
                </a:solidFill>
                <a:latin typeface="Lato"/>
              </a:rPr>
              <a:t>Feeling Very Confident? </a:t>
            </a:r>
            <a:r>
              <a:rPr lang="en-GB" sz="2400" b="1" dirty="0">
                <a:latin typeface="Lato"/>
              </a:rPr>
              <a:t>😃</a:t>
            </a:r>
          </a:p>
          <a:p>
            <a:pPr marL="257175" indent="-257175">
              <a:lnSpc>
                <a:spcPct val="115000"/>
              </a:lnSpc>
              <a:buFont typeface="Arial" panose="020B0604020202020204" pitchFamily="34" charset="0"/>
              <a:buChar char="●"/>
            </a:pPr>
            <a:r>
              <a:rPr lang="en-GB" sz="1200" dirty="0">
                <a:latin typeface="Lato"/>
                <a:ea typeface="Lato"/>
                <a:cs typeface="Lato"/>
              </a:rPr>
              <a:t>Try using different sounds for different parts of the rhythms – could you stomp at the start but clap at the end? What about the other way round? What ideas do you have?</a:t>
            </a:r>
          </a:p>
          <a:p>
            <a:pPr marL="257175" indent="-257175">
              <a:lnSpc>
                <a:spcPct val="115000"/>
              </a:lnSpc>
              <a:buFont typeface="Arial" panose="020B0604020202020204" pitchFamily="34" charset="0"/>
              <a:buChar char="●"/>
            </a:pPr>
            <a:r>
              <a:rPr lang="en-GB" sz="1200" dirty="0">
                <a:latin typeface="Lato"/>
                <a:ea typeface="Lato"/>
                <a:cs typeface="Lato"/>
              </a:rPr>
              <a:t>If you are in a group, could you play different rhythms at the same time to create layers? </a:t>
            </a:r>
          </a:p>
        </p:txBody>
      </p:sp>
      <p:sp>
        <p:nvSpPr>
          <p:cNvPr id="3" name="Footer Placeholder 2">
            <a:extLst>
              <a:ext uri="{FF2B5EF4-FFF2-40B4-BE49-F238E27FC236}">
                <a16:creationId xmlns:a16="http://schemas.microsoft.com/office/drawing/2014/main" id="{80606E67-A7AE-FE44-B271-C9F04FA67C4C}"/>
              </a:ext>
            </a:extLst>
          </p:cNvPr>
          <p:cNvSpPr>
            <a:spLocks noGrp="1"/>
          </p:cNvSpPr>
          <p:nvPr>
            <p:ph type="ftr" sz="quarter" idx="11"/>
          </p:nvPr>
        </p:nvSpPr>
        <p:spPr/>
        <p:txBody>
          <a:bodyPr/>
          <a:lstStyle/>
          <a:p>
            <a:endParaRPr lang="en-GB" dirty="0"/>
          </a:p>
        </p:txBody>
      </p:sp>
      <p:sp>
        <p:nvSpPr>
          <p:cNvPr id="10" name="Title 9">
            <a:extLst>
              <a:ext uri="{FF2B5EF4-FFF2-40B4-BE49-F238E27FC236}">
                <a16:creationId xmlns:a16="http://schemas.microsoft.com/office/drawing/2014/main" id="{49EE1CF4-3719-4D19-9078-C9A1DE1D92CF}"/>
              </a:ext>
            </a:extLst>
          </p:cNvPr>
          <p:cNvSpPr>
            <a:spLocks noGrp="1"/>
          </p:cNvSpPr>
          <p:nvPr>
            <p:ph type="title"/>
          </p:nvPr>
        </p:nvSpPr>
        <p:spPr>
          <a:xfrm>
            <a:off x="623400" y="184411"/>
            <a:ext cx="8520600" cy="572700"/>
          </a:xfrm>
        </p:spPr>
        <p:txBody>
          <a:bodyPr/>
          <a:lstStyle/>
          <a:p>
            <a:r>
              <a:rPr lang="en-GB" sz="2800" b="1" dirty="0"/>
              <a:t>Rhythms for </a:t>
            </a:r>
            <a:r>
              <a:rPr lang="en-GB" sz="2800" b="1" i="1" dirty="0" err="1"/>
              <a:t>Iko</a:t>
            </a:r>
            <a:r>
              <a:rPr lang="en-GB" sz="2800" b="1" i="1" dirty="0"/>
              <a:t> </a:t>
            </a:r>
            <a:r>
              <a:rPr lang="en-GB" sz="2800" b="1" i="1" dirty="0" err="1"/>
              <a:t>Iko</a:t>
            </a:r>
            <a:r>
              <a:rPr lang="en-GB" sz="2800" b="1" dirty="0"/>
              <a:t>: Activities to try…</a:t>
            </a:r>
            <a:r>
              <a:rPr lang="en-US" sz="2800" dirty="0">
                <a:latin typeface="Lato" panose="020B0604020202020204" charset="0"/>
              </a:rPr>
              <a:t> </a:t>
            </a:r>
            <a:br>
              <a:rPr lang="en-GB" sz="2800" dirty="0">
                <a:latin typeface="Lato" panose="020B0604020202020204" charset="0"/>
              </a:rPr>
            </a:br>
            <a:endParaRPr lang="en-GB" dirty="0"/>
          </a:p>
        </p:txBody>
      </p:sp>
      <p:sp>
        <p:nvSpPr>
          <p:cNvPr id="11" name="Title 9">
            <a:extLst>
              <a:ext uri="{FF2B5EF4-FFF2-40B4-BE49-F238E27FC236}">
                <a16:creationId xmlns:a16="http://schemas.microsoft.com/office/drawing/2014/main" id="{D0627811-DD6F-42CC-A650-E749D5F8899D}"/>
              </a:ext>
            </a:extLst>
          </p:cNvPr>
          <p:cNvSpPr txBox="1">
            <a:spLocks/>
          </p:cNvSpPr>
          <p:nvPr/>
        </p:nvSpPr>
        <p:spPr>
          <a:xfrm>
            <a:off x="623400" y="757111"/>
            <a:ext cx="8520600" cy="6774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63F70"/>
              </a:buClr>
              <a:buSzPts val="2500"/>
              <a:buFont typeface="Lato Black"/>
              <a:buNone/>
              <a:defRPr sz="2500" b="0" i="0" u="none" strike="noStrike" cap="none">
                <a:solidFill>
                  <a:srgbClr val="063F70"/>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dirty="0">
                <a:latin typeface="Lato" panose="020B0604020202020204" charset="0"/>
              </a:rPr>
              <a:t>You can use any percussion instrument to play these rhythms – even your body!</a:t>
            </a:r>
            <a:endParaRPr lang="en-GB" dirty="0"/>
          </a:p>
        </p:txBody>
      </p:sp>
    </p:spTree>
    <p:extLst>
      <p:ext uri="{BB962C8B-B14F-4D97-AF65-F5344CB8AC3E}">
        <p14:creationId xmlns:p14="http://schemas.microsoft.com/office/powerpoint/2010/main" val="211060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370D-C52F-4E2F-A2A1-92449C6A89D6}"/>
              </a:ext>
            </a:extLst>
          </p:cNvPr>
          <p:cNvSpPr>
            <a:spLocks noGrp="1"/>
          </p:cNvSpPr>
          <p:nvPr>
            <p:ph type="title"/>
          </p:nvPr>
        </p:nvSpPr>
        <p:spPr>
          <a:xfrm>
            <a:off x="514201" y="34322"/>
            <a:ext cx="8709309" cy="633404"/>
          </a:xfrm>
        </p:spPr>
        <p:txBody>
          <a:bodyPr>
            <a:normAutofit/>
          </a:bodyPr>
          <a:lstStyle/>
          <a:p>
            <a:r>
              <a:rPr lang="en-GB" dirty="0">
                <a:latin typeface="+mn-lt"/>
              </a:rPr>
              <a:t>Let’s put it all together!  Play along with </a:t>
            </a:r>
            <a:r>
              <a:rPr lang="en-GB" dirty="0">
                <a:highlight>
                  <a:srgbClr val="FFFF00"/>
                </a:highlight>
                <a:latin typeface="+mn-lt"/>
                <a:hlinkClick r:id="rId2"/>
              </a:rPr>
              <a:t>[video 3]</a:t>
            </a:r>
            <a:endParaRPr lang="en-GB" dirty="0">
              <a:highlight>
                <a:srgbClr val="FFFF00"/>
              </a:highlight>
              <a:latin typeface="+mn-lt"/>
            </a:endParaRPr>
          </a:p>
        </p:txBody>
      </p:sp>
      <p:sp>
        <p:nvSpPr>
          <p:cNvPr id="22" name="TextBox 21">
            <a:extLst>
              <a:ext uri="{FF2B5EF4-FFF2-40B4-BE49-F238E27FC236}">
                <a16:creationId xmlns:a16="http://schemas.microsoft.com/office/drawing/2014/main" id="{97437EBB-EF66-43C6-8134-0EAD38708969}"/>
              </a:ext>
            </a:extLst>
          </p:cNvPr>
          <p:cNvSpPr txBox="1"/>
          <p:nvPr/>
        </p:nvSpPr>
        <p:spPr>
          <a:xfrm>
            <a:off x="4195064" y="1251114"/>
            <a:ext cx="271905" cy="323165"/>
          </a:xfrm>
          <a:prstGeom prst="rect">
            <a:avLst/>
          </a:prstGeom>
          <a:noFill/>
          <a:ln w="38100">
            <a:solidFill>
              <a:srgbClr val="59C13D"/>
            </a:solidFill>
          </a:ln>
        </p:spPr>
        <p:txBody>
          <a:bodyPr wrap="square" rtlCol="0">
            <a:spAutoFit/>
          </a:bodyPr>
          <a:lstStyle/>
          <a:p>
            <a:r>
              <a:rPr lang="en-GB" sz="1500" dirty="0"/>
              <a:t>1</a:t>
            </a:r>
          </a:p>
        </p:txBody>
      </p:sp>
      <p:sp>
        <p:nvSpPr>
          <p:cNvPr id="23" name="TextBox 22">
            <a:extLst>
              <a:ext uri="{FF2B5EF4-FFF2-40B4-BE49-F238E27FC236}">
                <a16:creationId xmlns:a16="http://schemas.microsoft.com/office/drawing/2014/main" id="{3BE40BDD-AEBA-4E21-B6C7-F28A9782DEFF}"/>
              </a:ext>
            </a:extLst>
          </p:cNvPr>
          <p:cNvSpPr txBox="1"/>
          <p:nvPr/>
        </p:nvSpPr>
        <p:spPr>
          <a:xfrm>
            <a:off x="4163810" y="2226116"/>
            <a:ext cx="271905" cy="323165"/>
          </a:xfrm>
          <a:prstGeom prst="rect">
            <a:avLst/>
          </a:prstGeom>
          <a:noFill/>
          <a:ln w="38100">
            <a:solidFill>
              <a:srgbClr val="FFC000"/>
            </a:solidFill>
          </a:ln>
        </p:spPr>
        <p:txBody>
          <a:bodyPr wrap="square" rtlCol="0">
            <a:spAutoFit/>
          </a:bodyPr>
          <a:lstStyle/>
          <a:p>
            <a:r>
              <a:rPr lang="en-GB" sz="1500" dirty="0"/>
              <a:t>2</a:t>
            </a:r>
          </a:p>
        </p:txBody>
      </p:sp>
      <p:sp>
        <p:nvSpPr>
          <p:cNvPr id="24" name="TextBox 23">
            <a:extLst>
              <a:ext uri="{FF2B5EF4-FFF2-40B4-BE49-F238E27FC236}">
                <a16:creationId xmlns:a16="http://schemas.microsoft.com/office/drawing/2014/main" id="{1FFB2D02-AA72-48C0-801E-B88401D37592}"/>
              </a:ext>
            </a:extLst>
          </p:cNvPr>
          <p:cNvSpPr txBox="1"/>
          <p:nvPr/>
        </p:nvSpPr>
        <p:spPr>
          <a:xfrm>
            <a:off x="4227772" y="3153488"/>
            <a:ext cx="271905" cy="323165"/>
          </a:xfrm>
          <a:prstGeom prst="rect">
            <a:avLst/>
          </a:prstGeom>
          <a:noFill/>
          <a:ln w="38100">
            <a:solidFill>
              <a:srgbClr val="0070C0"/>
            </a:solidFill>
          </a:ln>
        </p:spPr>
        <p:txBody>
          <a:bodyPr wrap="square" rtlCol="0">
            <a:spAutoFit/>
          </a:bodyPr>
          <a:lstStyle/>
          <a:p>
            <a:r>
              <a:rPr lang="en-GB" sz="1500" dirty="0"/>
              <a:t>3</a:t>
            </a:r>
          </a:p>
        </p:txBody>
      </p:sp>
      <p:sp>
        <p:nvSpPr>
          <p:cNvPr id="26" name="TextBox 25">
            <a:extLst>
              <a:ext uri="{FF2B5EF4-FFF2-40B4-BE49-F238E27FC236}">
                <a16:creationId xmlns:a16="http://schemas.microsoft.com/office/drawing/2014/main" id="{C480E7A2-7AE6-4676-AF96-E9167A2C34E4}"/>
              </a:ext>
            </a:extLst>
          </p:cNvPr>
          <p:cNvSpPr txBox="1"/>
          <p:nvPr/>
        </p:nvSpPr>
        <p:spPr>
          <a:xfrm>
            <a:off x="4692122" y="663512"/>
            <a:ext cx="1542007" cy="253916"/>
          </a:xfrm>
          <a:prstGeom prst="rect">
            <a:avLst/>
          </a:prstGeom>
          <a:noFill/>
          <a:ln w="38100">
            <a:solidFill>
              <a:schemeClr val="tx1"/>
            </a:solidFill>
          </a:ln>
        </p:spPr>
        <p:txBody>
          <a:bodyPr wrap="square" rtlCol="0">
            <a:spAutoFit/>
          </a:bodyPr>
          <a:lstStyle/>
          <a:p>
            <a:r>
              <a:rPr lang="en-GB" sz="1050" dirty="0"/>
              <a:t>GROOVE Rhythms </a:t>
            </a:r>
          </a:p>
        </p:txBody>
      </p:sp>
      <p:sp>
        <p:nvSpPr>
          <p:cNvPr id="3" name="Footer Placeholder 2">
            <a:extLst>
              <a:ext uri="{FF2B5EF4-FFF2-40B4-BE49-F238E27FC236}">
                <a16:creationId xmlns:a16="http://schemas.microsoft.com/office/drawing/2014/main" id="{1375B52D-9F5D-7247-B6AC-C72C9EF70689}"/>
              </a:ext>
            </a:extLst>
          </p:cNvPr>
          <p:cNvSpPr>
            <a:spLocks noGrp="1"/>
          </p:cNvSpPr>
          <p:nvPr>
            <p:ph type="ftr" sz="quarter" idx="11"/>
          </p:nvPr>
        </p:nvSpPr>
        <p:spPr/>
        <p:txBody>
          <a:bodyPr/>
          <a:lstStyle/>
          <a:p>
            <a:endParaRPr lang="en-GB"/>
          </a:p>
        </p:txBody>
      </p:sp>
      <p:graphicFrame>
        <p:nvGraphicFramePr>
          <p:cNvPr id="18" name="Table 17">
            <a:extLst>
              <a:ext uri="{FF2B5EF4-FFF2-40B4-BE49-F238E27FC236}">
                <a16:creationId xmlns:a16="http://schemas.microsoft.com/office/drawing/2014/main" id="{7F5EA8E9-56D1-4ABC-8EC5-BDE79CFA7AA7}"/>
              </a:ext>
            </a:extLst>
          </p:cNvPr>
          <p:cNvGraphicFramePr>
            <a:graphicFrameLocks noGrp="1"/>
          </p:cNvGraphicFramePr>
          <p:nvPr>
            <p:extLst>
              <p:ext uri="{D42A27DB-BD31-4B8C-83A1-F6EECF244321}">
                <p14:modId xmlns:p14="http://schemas.microsoft.com/office/powerpoint/2010/main" val="989031441"/>
              </p:ext>
            </p:extLst>
          </p:nvPr>
        </p:nvGraphicFramePr>
        <p:xfrm>
          <a:off x="4571775" y="1074696"/>
          <a:ext cx="4290368" cy="740070"/>
        </p:xfrm>
        <a:graphic>
          <a:graphicData uri="http://schemas.openxmlformats.org/drawingml/2006/table">
            <a:tbl>
              <a:tblPr/>
              <a:tblGrid>
                <a:gridCol w="268148">
                  <a:extLst>
                    <a:ext uri="{9D8B030D-6E8A-4147-A177-3AD203B41FA5}">
                      <a16:colId xmlns:a16="http://schemas.microsoft.com/office/drawing/2014/main" val="2822646535"/>
                    </a:ext>
                  </a:extLst>
                </a:gridCol>
                <a:gridCol w="268148">
                  <a:extLst>
                    <a:ext uri="{9D8B030D-6E8A-4147-A177-3AD203B41FA5}">
                      <a16:colId xmlns:a16="http://schemas.microsoft.com/office/drawing/2014/main" val="846670613"/>
                    </a:ext>
                  </a:extLst>
                </a:gridCol>
                <a:gridCol w="268148">
                  <a:extLst>
                    <a:ext uri="{9D8B030D-6E8A-4147-A177-3AD203B41FA5}">
                      <a16:colId xmlns:a16="http://schemas.microsoft.com/office/drawing/2014/main" val="2428902642"/>
                    </a:ext>
                  </a:extLst>
                </a:gridCol>
                <a:gridCol w="268148">
                  <a:extLst>
                    <a:ext uri="{9D8B030D-6E8A-4147-A177-3AD203B41FA5}">
                      <a16:colId xmlns:a16="http://schemas.microsoft.com/office/drawing/2014/main" val="3754258524"/>
                    </a:ext>
                  </a:extLst>
                </a:gridCol>
                <a:gridCol w="268148">
                  <a:extLst>
                    <a:ext uri="{9D8B030D-6E8A-4147-A177-3AD203B41FA5}">
                      <a16:colId xmlns:a16="http://schemas.microsoft.com/office/drawing/2014/main" val="3737720972"/>
                    </a:ext>
                  </a:extLst>
                </a:gridCol>
                <a:gridCol w="268148">
                  <a:extLst>
                    <a:ext uri="{9D8B030D-6E8A-4147-A177-3AD203B41FA5}">
                      <a16:colId xmlns:a16="http://schemas.microsoft.com/office/drawing/2014/main" val="4179527753"/>
                    </a:ext>
                  </a:extLst>
                </a:gridCol>
                <a:gridCol w="268148">
                  <a:extLst>
                    <a:ext uri="{9D8B030D-6E8A-4147-A177-3AD203B41FA5}">
                      <a16:colId xmlns:a16="http://schemas.microsoft.com/office/drawing/2014/main" val="1186190576"/>
                    </a:ext>
                  </a:extLst>
                </a:gridCol>
                <a:gridCol w="268148">
                  <a:extLst>
                    <a:ext uri="{9D8B030D-6E8A-4147-A177-3AD203B41FA5}">
                      <a16:colId xmlns:a16="http://schemas.microsoft.com/office/drawing/2014/main" val="4050098611"/>
                    </a:ext>
                  </a:extLst>
                </a:gridCol>
                <a:gridCol w="268148">
                  <a:extLst>
                    <a:ext uri="{9D8B030D-6E8A-4147-A177-3AD203B41FA5}">
                      <a16:colId xmlns:a16="http://schemas.microsoft.com/office/drawing/2014/main" val="2436499933"/>
                    </a:ext>
                  </a:extLst>
                </a:gridCol>
                <a:gridCol w="268148">
                  <a:extLst>
                    <a:ext uri="{9D8B030D-6E8A-4147-A177-3AD203B41FA5}">
                      <a16:colId xmlns:a16="http://schemas.microsoft.com/office/drawing/2014/main" val="294199816"/>
                    </a:ext>
                  </a:extLst>
                </a:gridCol>
                <a:gridCol w="268148">
                  <a:extLst>
                    <a:ext uri="{9D8B030D-6E8A-4147-A177-3AD203B41FA5}">
                      <a16:colId xmlns:a16="http://schemas.microsoft.com/office/drawing/2014/main" val="321936456"/>
                    </a:ext>
                  </a:extLst>
                </a:gridCol>
                <a:gridCol w="201646">
                  <a:extLst>
                    <a:ext uri="{9D8B030D-6E8A-4147-A177-3AD203B41FA5}">
                      <a16:colId xmlns:a16="http://schemas.microsoft.com/office/drawing/2014/main" val="3869704848"/>
                    </a:ext>
                  </a:extLst>
                </a:gridCol>
                <a:gridCol w="395196">
                  <a:extLst>
                    <a:ext uri="{9D8B030D-6E8A-4147-A177-3AD203B41FA5}">
                      <a16:colId xmlns:a16="http://schemas.microsoft.com/office/drawing/2014/main" val="2923818923"/>
                    </a:ext>
                  </a:extLst>
                </a:gridCol>
                <a:gridCol w="207602">
                  <a:extLst>
                    <a:ext uri="{9D8B030D-6E8A-4147-A177-3AD203B41FA5}">
                      <a16:colId xmlns:a16="http://schemas.microsoft.com/office/drawing/2014/main" val="2630566916"/>
                    </a:ext>
                  </a:extLst>
                </a:gridCol>
                <a:gridCol w="268148">
                  <a:extLst>
                    <a:ext uri="{9D8B030D-6E8A-4147-A177-3AD203B41FA5}">
                      <a16:colId xmlns:a16="http://schemas.microsoft.com/office/drawing/2014/main" val="5050873"/>
                    </a:ext>
                  </a:extLst>
                </a:gridCol>
                <a:gridCol w="268148">
                  <a:extLst>
                    <a:ext uri="{9D8B030D-6E8A-4147-A177-3AD203B41FA5}">
                      <a16:colId xmlns:a16="http://schemas.microsoft.com/office/drawing/2014/main" val="1744410128"/>
                    </a:ext>
                  </a:extLst>
                </a:gridCol>
              </a:tblGrid>
              <a:tr h="387381">
                <a:tc>
                  <a:txBody>
                    <a:bodyPr/>
                    <a:lstStyle/>
                    <a:p>
                      <a:pPr algn="ctr" rtl="0" fontAlgn="t">
                        <a:spcBef>
                          <a:spcPts val="0"/>
                        </a:spcBef>
                        <a:spcAft>
                          <a:spcPts val="0"/>
                        </a:spcAft>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33CC33"/>
                          </a:solidFill>
                          <a:effectLst/>
                          <a:latin typeface="Lato" panose="020B0604020202020204" charset="0"/>
                        </a:rPr>
                        <a:t>x</a:t>
                      </a:r>
                      <a:endParaRPr lang="en-GB" sz="1400" b="1" dirty="0">
                        <a:solidFill>
                          <a:srgbClr val="33CC33"/>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548464"/>
                  </a:ext>
                </a:extLst>
              </a:tr>
              <a:tr h="352689">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1</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2</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3</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fontAlgn="t"/>
                      <a:r>
                        <a:rPr lang="en-GB" sz="1000" dirty="0">
                          <a:effectLst/>
                        </a:rPr>
                        <a:t>Quick-</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a:t>
                      </a:r>
                      <a:r>
                        <a:rPr lang="en-GB" sz="1000" b="0" i="0" u="none" strike="noStrike" dirty="0" err="1">
                          <a:solidFill>
                            <a:srgbClr val="000000"/>
                          </a:solidFill>
                          <a:effectLst/>
                          <a:latin typeface="Lato" panose="020B0604020202020204" charset="0"/>
                        </a:rPr>
                        <a:t>ly</a:t>
                      </a: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sz="12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804435"/>
                  </a:ext>
                </a:extLst>
              </a:tr>
            </a:tbl>
          </a:graphicData>
        </a:graphic>
      </p:graphicFrame>
      <p:graphicFrame>
        <p:nvGraphicFramePr>
          <p:cNvPr id="27" name="Table 26">
            <a:extLst>
              <a:ext uri="{FF2B5EF4-FFF2-40B4-BE49-F238E27FC236}">
                <a16:creationId xmlns:a16="http://schemas.microsoft.com/office/drawing/2014/main" id="{8BDF6A3D-F8C8-4452-B9D1-3B60EE64755C}"/>
              </a:ext>
            </a:extLst>
          </p:cNvPr>
          <p:cNvGraphicFramePr>
            <a:graphicFrameLocks noGrp="1"/>
          </p:cNvGraphicFramePr>
          <p:nvPr>
            <p:extLst>
              <p:ext uri="{D42A27DB-BD31-4B8C-83A1-F6EECF244321}">
                <p14:modId xmlns:p14="http://schemas.microsoft.com/office/powerpoint/2010/main" val="289099195"/>
              </p:ext>
            </p:extLst>
          </p:nvPr>
        </p:nvGraphicFramePr>
        <p:xfrm>
          <a:off x="4571775" y="2055680"/>
          <a:ext cx="4290364" cy="722590"/>
        </p:xfrm>
        <a:graphic>
          <a:graphicData uri="http://schemas.openxmlformats.org/drawingml/2006/table">
            <a:tbl>
              <a:tblPr/>
              <a:tblGrid>
                <a:gridCol w="268148">
                  <a:extLst>
                    <a:ext uri="{9D8B030D-6E8A-4147-A177-3AD203B41FA5}">
                      <a16:colId xmlns:a16="http://schemas.microsoft.com/office/drawing/2014/main" val="2822646535"/>
                    </a:ext>
                  </a:extLst>
                </a:gridCol>
                <a:gridCol w="268148">
                  <a:extLst>
                    <a:ext uri="{9D8B030D-6E8A-4147-A177-3AD203B41FA5}">
                      <a16:colId xmlns:a16="http://schemas.microsoft.com/office/drawing/2014/main" val="846670613"/>
                    </a:ext>
                  </a:extLst>
                </a:gridCol>
                <a:gridCol w="268148">
                  <a:extLst>
                    <a:ext uri="{9D8B030D-6E8A-4147-A177-3AD203B41FA5}">
                      <a16:colId xmlns:a16="http://schemas.microsoft.com/office/drawing/2014/main" val="2428902642"/>
                    </a:ext>
                  </a:extLst>
                </a:gridCol>
                <a:gridCol w="268148">
                  <a:extLst>
                    <a:ext uri="{9D8B030D-6E8A-4147-A177-3AD203B41FA5}">
                      <a16:colId xmlns:a16="http://schemas.microsoft.com/office/drawing/2014/main" val="3754258524"/>
                    </a:ext>
                  </a:extLst>
                </a:gridCol>
                <a:gridCol w="268148">
                  <a:extLst>
                    <a:ext uri="{9D8B030D-6E8A-4147-A177-3AD203B41FA5}">
                      <a16:colId xmlns:a16="http://schemas.microsoft.com/office/drawing/2014/main" val="3737720972"/>
                    </a:ext>
                  </a:extLst>
                </a:gridCol>
                <a:gridCol w="268148">
                  <a:extLst>
                    <a:ext uri="{9D8B030D-6E8A-4147-A177-3AD203B41FA5}">
                      <a16:colId xmlns:a16="http://schemas.microsoft.com/office/drawing/2014/main" val="4179527753"/>
                    </a:ext>
                  </a:extLst>
                </a:gridCol>
                <a:gridCol w="268148">
                  <a:extLst>
                    <a:ext uri="{9D8B030D-6E8A-4147-A177-3AD203B41FA5}">
                      <a16:colId xmlns:a16="http://schemas.microsoft.com/office/drawing/2014/main" val="1186190576"/>
                    </a:ext>
                  </a:extLst>
                </a:gridCol>
                <a:gridCol w="268148">
                  <a:extLst>
                    <a:ext uri="{9D8B030D-6E8A-4147-A177-3AD203B41FA5}">
                      <a16:colId xmlns:a16="http://schemas.microsoft.com/office/drawing/2014/main" val="4050098611"/>
                    </a:ext>
                  </a:extLst>
                </a:gridCol>
                <a:gridCol w="268148">
                  <a:extLst>
                    <a:ext uri="{9D8B030D-6E8A-4147-A177-3AD203B41FA5}">
                      <a16:colId xmlns:a16="http://schemas.microsoft.com/office/drawing/2014/main" val="2436499933"/>
                    </a:ext>
                  </a:extLst>
                </a:gridCol>
                <a:gridCol w="162655">
                  <a:extLst>
                    <a:ext uri="{9D8B030D-6E8A-4147-A177-3AD203B41FA5}">
                      <a16:colId xmlns:a16="http://schemas.microsoft.com/office/drawing/2014/main" val="294199816"/>
                    </a:ext>
                  </a:extLst>
                </a:gridCol>
                <a:gridCol w="162655">
                  <a:extLst>
                    <a:ext uri="{9D8B030D-6E8A-4147-A177-3AD203B41FA5}">
                      <a16:colId xmlns:a16="http://schemas.microsoft.com/office/drawing/2014/main" val="321936456"/>
                    </a:ext>
                  </a:extLst>
                </a:gridCol>
                <a:gridCol w="412631">
                  <a:extLst>
                    <a:ext uri="{9D8B030D-6E8A-4147-A177-3AD203B41FA5}">
                      <a16:colId xmlns:a16="http://schemas.microsoft.com/office/drawing/2014/main" val="3869704848"/>
                    </a:ext>
                  </a:extLst>
                </a:gridCol>
                <a:gridCol w="276899">
                  <a:extLst>
                    <a:ext uri="{9D8B030D-6E8A-4147-A177-3AD203B41FA5}">
                      <a16:colId xmlns:a16="http://schemas.microsoft.com/office/drawing/2014/main" val="2923818923"/>
                    </a:ext>
                  </a:extLst>
                </a:gridCol>
                <a:gridCol w="224810">
                  <a:extLst>
                    <a:ext uri="{9D8B030D-6E8A-4147-A177-3AD203B41FA5}">
                      <a16:colId xmlns:a16="http://schemas.microsoft.com/office/drawing/2014/main" val="2630566916"/>
                    </a:ext>
                  </a:extLst>
                </a:gridCol>
                <a:gridCol w="403508">
                  <a:extLst>
                    <a:ext uri="{9D8B030D-6E8A-4147-A177-3AD203B41FA5}">
                      <a16:colId xmlns:a16="http://schemas.microsoft.com/office/drawing/2014/main" val="5050873"/>
                    </a:ext>
                  </a:extLst>
                </a:gridCol>
                <a:gridCol w="233874">
                  <a:extLst>
                    <a:ext uri="{9D8B030D-6E8A-4147-A177-3AD203B41FA5}">
                      <a16:colId xmlns:a16="http://schemas.microsoft.com/office/drawing/2014/main" val="1744410128"/>
                    </a:ext>
                  </a:extLst>
                </a:gridCol>
              </a:tblGrid>
              <a:tr h="267947">
                <a:tc>
                  <a:txBody>
                    <a:bodyPr/>
                    <a:lstStyle/>
                    <a:p>
                      <a:pPr algn="ctr" rtl="0" fontAlgn="t">
                        <a:spcBef>
                          <a:spcPts val="0"/>
                        </a:spcBef>
                        <a:spcAft>
                          <a:spcPts val="0"/>
                        </a:spcAft>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FFC000"/>
                          </a:solidFill>
                          <a:effectLst/>
                          <a:latin typeface="Lato" panose="020B0604020202020204" charset="0"/>
                        </a:rPr>
                        <a:t>x</a:t>
                      </a:r>
                      <a:endParaRPr lang="en-GB" sz="1400" b="1" dirty="0">
                        <a:solidFill>
                          <a:srgbClr val="FFC00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548464"/>
                  </a:ext>
                </a:extLst>
              </a:tr>
              <a:tr h="382230">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1</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2</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I</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like</a:t>
                      </a: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fontAlgn="t"/>
                      <a:r>
                        <a:rPr lang="en-GB" sz="1000" dirty="0">
                          <a:effectLst/>
                        </a:rPr>
                        <a:t>Ice</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cream</a:t>
                      </a: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804435"/>
                  </a:ext>
                </a:extLst>
              </a:tr>
            </a:tbl>
          </a:graphicData>
        </a:graphic>
      </p:graphicFrame>
      <p:graphicFrame>
        <p:nvGraphicFramePr>
          <p:cNvPr id="28" name="Table 27">
            <a:extLst>
              <a:ext uri="{FF2B5EF4-FFF2-40B4-BE49-F238E27FC236}">
                <a16:creationId xmlns:a16="http://schemas.microsoft.com/office/drawing/2014/main" id="{07AD6D76-138F-4F2D-A7F2-14847E11091E}"/>
              </a:ext>
            </a:extLst>
          </p:cNvPr>
          <p:cNvGraphicFramePr>
            <a:graphicFrameLocks noGrp="1"/>
          </p:cNvGraphicFramePr>
          <p:nvPr>
            <p:extLst>
              <p:ext uri="{D42A27DB-BD31-4B8C-83A1-F6EECF244321}">
                <p14:modId xmlns:p14="http://schemas.microsoft.com/office/powerpoint/2010/main" val="1780076313"/>
              </p:ext>
            </p:extLst>
          </p:nvPr>
        </p:nvGraphicFramePr>
        <p:xfrm>
          <a:off x="4572000" y="2961807"/>
          <a:ext cx="4290363" cy="706529"/>
        </p:xfrm>
        <a:graphic>
          <a:graphicData uri="http://schemas.openxmlformats.org/drawingml/2006/table">
            <a:tbl>
              <a:tblPr/>
              <a:tblGrid>
                <a:gridCol w="261257">
                  <a:extLst>
                    <a:ext uri="{9D8B030D-6E8A-4147-A177-3AD203B41FA5}">
                      <a16:colId xmlns:a16="http://schemas.microsoft.com/office/drawing/2014/main" val="2822646535"/>
                    </a:ext>
                  </a:extLst>
                </a:gridCol>
                <a:gridCol w="217208">
                  <a:extLst>
                    <a:ext uri="{9D8B030D-6E8A-4147-A177-3AD203B41FA5}">
                      <a16:colId xmlns:a16="http://schemas.microsoft.com/office/drawing/2014/main" val="846670613"/>
                    </a:ext>
                  </a:extLst>
                </a:gridCol>
                <a:gridCol w="223284">
                  <a:extLst>
                    <a:ext uri="{9D8B030D-6E8A-4147-A177-3AD203B41FA5}">
                      <a16:colId xmlns:a16="http://schemas.microsoft.com/office/drawing/2014/main" val="2428902642"/>
                    </a:ext>
                  </a:extLst>
                </a:gridCol>
                <a:gridCol w="180634">
                  <a:extLst>
                    <a:ext uri="{9D8B030D-6E8A-4147-A177-3AD203B41FA5}">
                      <a16:colId xmlns:a16="http://schemas.microsoft.com/office/drawing/2014/main" val="3754258524"/>
                    </a:ext>
                  </a:extLst>
                </a:gridCol>
                <a:gridCol w="262538">
                  <a:extLst>
                    <a:ext uri="{9D8B030D-6E8A-4147-A177-3AD203B41FA5}">
                      <a16:colId xmlns:a16="http://schemas.microsoft.com/office/drawing/2014/main" val="3737720972"/>
                    </a:ext>
                  </a:extLst>
                </a:gridCol>
                <a:gridCol w="236924">
                  <a:extLst>
                    <a:ext uri="{9D8B030D-6E8A-4147-A177-3AD203B41FA5}">
                      <a16:colId xmlns:a16="http://schemas.microsoft.com/office/drawing/2014/main" val="4179527753"/>
                    </a:ext>
                  </a:extLst>
                </a:gridCol>
                <a:gridCol w="208750">
                  <a:extLst>
                    <a:ext uri="{9D8B030D-6E8A-4147-A177-3AD203B41FA5}">
                      <a16:colId xmlns:a16="http://schemas.microsoft.com/office/drawing/2014/main" val="1186190576"/>
                    </a:ext>
                  </a:extLst>
                </a:gridCol>
                <a:gridCol w="215153">
                  <a:extLst>
                    <a:ext uri="{9D8B030D-6E8A-4147-A177-3AD203B41FA5}">
                      <a16:colId xmlns:a16="http://schemas.microsoft.com/office/drawing/2014/main" val="4050098611"/>
                    </a:ext>
                  </a:extLst>
                </a:gridCol>
                <a:gridCol w="253573">
                  <a:extLst>
                    <a:ext uri="{9D8B030D-6E8A-4147-A177-3AD203B41FA5}">
                      <a16:colId xmlns:a16="http://schemas.microsoft.com/office/drawing/2014/main" val="2436499933"/>
                    </a:ext>
                  </a:extLst>
                </a:gridCol>
                <a:gridCol w="199785">
                  <a:extLst>
                    <a:ext uri="{9D8B030D-6E8A-4147-A177-3AD203B41FA5}">
                      <a16:colId xmlns:a16="http://schemas.microsoft.com/office/drawing/2014/main" val="294199816"/>
                    </a:ext>
                  </a:extLst>
                </a:gridCol>
                <a:gridCol w="391886">
                  <a:extLst>
                    <a:ext uri="{9D8B030D-6E8A-4147-A177-3AD203B41FA5}">
                      <a16:colId xmlns:a16="http://schemas.microsoft.com/office/drawing/2014/main" val="321936456"/>
                    </a:ext>
                  </a:extLst>
                </a:gridCol>
                <a:gridCol w="361149">
                  <a:extLst>
                    <a:ext uri="{9D8B030D-6E8A-4147-A177-3AD203B41FA5}">
                      <a16:colId xmlns:a16="http://schemas.microsoft.com/office/drawing/2014/main" val="3869704848"/>
                    </a:ext>
                  </a:extLst>
                </a:gridCol>
                <a:gridCol w="215153">
                  <a:extLst>
                    <a:ext uri="{9D8B030D-6E8A-4147-A177-3AD203B41FA5}">
                      <a16:colId xmlns:a16="http://schemas.microsoft.com/office/drawing/2014/main" val="2923818923"/>
                    </a:ext>
                  </a:extLst>
                </a:gridCol>
                <a:gridCol w="461042">
                  <a:extLst>
                    <a:ext uri="{9D8B030D-6E8A-4147-A177-3AD203B41FA5}">
                      <a16:colId xmlns:a16="http://schemas.microsoft.com/office/drawing/2014/main" val="2630566916"/>
                    </a:ext>
                  </a:extLst>
                </a:gridCol>
                <a:gridCol w="222837">
                  <a:extLst>
                    <a:ext uri="{9D8B030D-6E8A-4147-A177-3AD203B41FA5}">
                      <a16:colId xmlns:a16="http://schemas.microsoft.com/office/drawing/2014/main" val="5050873"/>
                    </a:ext>
                  </a:extLst>
                </a:gridCol>
                <a:gridCol w="379190">
                  <a:extLst>
                    <a:ext uri="{9D8B030D-6E8A-4147-A177-3AD203B41FA5}">
                      <a16:colId xmlns:a16="http://schemas.microsoft.com/office/drawing/2014/main" val="1744410128"/>
                    </a:ext>
                  </a:extLst>
                </a:gridCol>
              </a:tblGrid>
              <a:tr h="267235">
                <a:tc>
                  <a:txBody>
                    <a:bodyPr/>
                    <a:lstStyle/>
                    <a:p>
                      <a:pPr algn="ctr" rtl="0" fontAlgn="t">
                        <a:spcBef>
                          <a:spcPts val="0"/>
                        </a:spcBef>
                        <a:spcAft>
                          <a:spcPts val="0"/>
                        </a:spcAft>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endParaRPr lang="en-GB" sz="1400" b="1" dirty="0">
                        <a:solidFill>
                          <a:srgbClr val="0070C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rgbClr val="0070C0"/>
                          </a:solidFill>
                          <a:effectLst/>
                          <a:latin typeface="Lato" panose="020B0604020202020204" charset="0"/>
                        </a:rPr>
                        <a:t>x</a:t>
                      </a:r>
                      <a:endParaRPr lang="en-GB" sz="1400" b="1" dirty="0">
                        <a:solidFill>
                          <a:srgbClr val="0070C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548464"/>
                  </a:ext>
                </a:extLst>
              </a:tr>
              <a:tr h="366169">
                <a:tc gridSpan="2">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Hey</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algn="ctr" rtl="0" fontAlgn="t">
                        <a:spcBef>
                          <a:spcPts val="0"/>
                        </a:spcBef>
                        <a:spcAft>
                          <a:spcPts val="0"/>
                        </a:spcAft>
                      </a:pPr>
                      <a:r>
                        <a:rPr lang="en-GB" sz="1000" dirty="0">
                          <a:effectLst/>
                        </a:rPr>
                        <a:t>hey</a:t>
                      </a: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hey</a:t>
                      </a:r>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a:effectLst/>
                        </a:rPr>
                        <a:t>I</a:t>
                      </a: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r>
                        <a:rPr lang="en-GB" sz="1000" dirty="0">
                          <a:effectLst/>
                        </a:rPr>
                        <a:t>love</a:t>
                      </a: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dirty="0" err="1">
                          <a:effectLst/>
                        </a:rPr>
                        <a:t>dru</a:t>
                      </a:r>
                      <a:r>
                        <a:rPr lang="en-GB" sz="1000" dirty="0">
                          <a:effectLst/>
                        </a:rPr>
                        <a:t>-</a:t>
                      </a: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sz="1000"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r>
                        <a:rPr lang="en-GB" sz="1000" dirty="0">
                          <a:effectLst/>
                        </a:rPr>
                        <a:t>-</a:t>
                      </a:r>
                      <a:r>
                        <a:rPr lang="en-GB" sz="1000" dirty="0" err="1">
                          <a:effectLst/>
                        </a:rPr>
                        <a:t>ming</a:t>
                      </a: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endParaRPr lang="en-GB" sz="1000"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r>
                        <a:rPr lang="en-GB" sz="1000" dirty="0">
                          <a:effectLst/>
                        </a:rPr>
                        <a:t>and</a:t>
                      </a: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804435"/>
                  </a:ext>
                </a:extLst>
              </a:tr>
            </a:tbl>
          </a:graphicData>
        </a:graphic>
      </p:graphicFrame>
      <p:graphicFrame>
        <p:nvGraphicFramePr>
          <p:cNvPr id="29" name="Table 28">
            <a:extLst>
              <a:ext uri="{FF2B5EF4-FFF2-40B4-BE49-F238E27FC236}">
                <a16:creationId xmlns:a16="http://schemas.microsoft.com/office/drawing/2014/main" id="{9FC3BC77-B6EA-440B-9B04-90A07DB5C533}"/>
              </a:ext>
            </a:extLst>
          </p:cNvPr>
          <p:cNvGraphicFramePr>
            <a:graphicFrameLocks noGrp="1"/>
          </p:cNvGraphicFramePr>
          <p:nvPr>
            <p:extLst>
              <p:ext uri="{D42A27DB-BD31-4B8C-83A1-F6EECF244321}">
                <p14:modId xmlns:p14="http://schemas.microsoft.com/office/powerpoint/2010/main" val="3254777370"/>
              </p:ext>
            </p:extLst>
          </p:nvPr>
        </p:nvGraphicFramePr>
        <p:xfrm>
          <a:off x="4571998" y="3925310"/>
          <a:ext cx="4356848" cy="654061"/>
        </p:xfrm>
        <a:graphic>
          <a:graphicData uri="http://schemas.openxmlformats.org/drawingml/2006/table">
            <a:tbl>
              <a:tblPr/>
              <a:tblGrid>
                <a:gridCol w="272303">
                  <a:extLst>
                    <a:ext uri="{9D8B030D-6E8A-4147-A177-3AD203B41FA5}">
                      <a16:colId xmlns:a16="http://schemas.microsoft.com/office/drawing/2014/main" val="2822646535"/>
                    </a:ext>
                  </a:extLst>
                </a:gridCol>
                <a:gridCol w="181058">
                  <a:extLst>
                    <a:ext uri="{9D8B030D-6E8A-4147-A177-3AD203B41FA5}">
                      <a16:colId xmlns:a16="http://schemas.microsoft.com/office/drawing/2014/main" val="846670613"/>
                    </a:ext>
                  </a:extLst>
                </a:gridCol>
                <a:gridCol w="315045">
                  <a:extLst>
                    <a:ext uri="{9D8B030D-6E8A-4147-A177-3AD203B41FA5}">
                      <a16:colId xmlns:a16="http://schemas.microsoft.com/office/drawing/2014/main" val="2428902642"/>
                    </a:ext>
                  </a:extLst>
                </a:gridCol>
                <a:gridCol w="152400">
                  <a:extLst>
                    <a:ext uri="{9D8B030D-6E8A-4147-A177-3AD203B41FA5}">
                      <a16:colId xmlns:a16="http://schemas.microsoft.com/office/drawing/2014/main" val="3754258524"/>
                    </a:ext>
                  </a:extLst>
                </a:gridCol>
                <a:gridCol w="377799">
                  <a:extLst>
                    <a:ext uri="{9D8B030D-6E8A-4147-A177-3AD203B41FA5}">
                      <a16:colId xmlns:a16="http://schemas.microsoft.com/office/drawing/2014/main" val="3737720972"/>
                    </a:ext>
                  </a:extLst>
                </a:gridCol>
                <a:gridCol w="335213">
                  <a:extLst>
                    <a:ext uri="{9D8B030D-6E8A-4147-A177-3AD203B41FA5}">
                      <a16:colId xmlns:a16="http://schemas.microsoft.com/office/drawing/2014/main" val="4179527753"/>
                    </a:ext>
                  </a:extLst>
                </a:gridCol>
                <a:gridCol w="194985">
                  <a:extLst>
                    <a:ext uri="{9D8B030D-6E8A-4147-A177-3AD203B41FA5}">
                      <a16:colId xmlns:a16="http://schemas.microsoft.com/office/drawing/2014/main" val="1186190576"/>
                    </a:ext>
                  </a:extLst>
                </a:gridCol>
                <a:gridCol w="199785">
                  <a:extLst>
                    <a:ext uri="{9D8B030D-6E8A-4147-A177-3AD203B41FA5}">
                      <a16:colId xmlns:a16="http://schemas.microsoft.com/office/drawing/2014/main" val="4050098611"/>
                    </a:ext>
                  </a:extLst>
                </a:gridCol>
                <a:gridCol w="345781">
                  <a:extLst>
                    <a:ext uri="{9D8B030D-6E8A-4147-A177-3AD203B41FA5}">
                      <a16:colId xmlns:a16="http://schemas.microsoft.com/office/drawing/2014/main" val="2436499933"/>
                    </a:ext>
                  </a:extLst>
                </a:gridCol>
                <a:gridCol w="238205">
                  <a:extLst>
                    <a:ext uri="{9D8B030D-6E8A-4147-A177-3AD203B41FA5}">
                      <a16:colId xmlns:a16="http://schemas.microsoft.com/office/drawing/2014/main" val="294199816"/>
                    </a:ext>
                  </a:extLst>
                </a:gridCol>
                <a:gridCol w="230521">
                  <a:extLst>
                    <a:ext uri="{9D8B030D-6E8A-4147-A177-3AD203B41FA5}">
                      <a16:colId xmlns:a16="http://schemas.microsoft.com/office/drawing/2014/main" val="321936456"/>
                    </a:ext>
                  </a:extLst>
                </a:gridCol>
                <a:gridCol w="424541">
                  <a:extLst>
                    <a:ext uri="{9D8B030D-6E8A-4147-A177-3AD203B41FA5}">
                      <a16:colId xmlns:a16="http://schemas.microsoft.com/office/drawing/2014/main" val="3869704848"/>
                    </a:ext>
                  </a:extLst>
                </a:gridCol>
                <a:gridCol w="272303">
                  <a:extLst>
                    <a:ext uri="{9D8B030D-6E8A-4147-A177-3AD203B41FA5}">
                      <a16:colId xmlns:a16="http://schemas.microsoft.com/office/drawing/2014/main" val="2923818923"/>
                    </a:ext>
                  </a:extLst>
                </a:gridCol>
                <a:gridCol w="272303">
                  <a:extLst>
                    <a:ext uri="{9D8B030D-6E8A-4147-A177-3AD203B41FA5}">
                      <a16:colId xmlns:a16="http://schemas.microsoft.com/office/drawing/2014/main" val="2630566916"/>
                    </a:ext>
                  </a:extLst>
                </a:gridCol>
                <a:gridCol w="272303">
                  <a:extLst>
                    <a:ext uri="{9D8B030D-6E8A-4147-A177-3AD203B41FA5}">
                      <a16:colId xmlns:a16="http://schemas.microsoft.com/office/drawing/2014/main" val="5050873"/>
                    </a:ext>
                  </a:extLst>
                </a:gridCol>
                <a:gridCol w="272303">
                  <a:extLst>
                    <a:ext uri="{9D8B030D-6E8A-4147-A177-3AD203B41FA5}">
                      <a16:colId xmlns:a16="http://schemas.microsoft.com/office/drawing/2014/main" val="1744410128"/>
                    </a:ext>
                  </a:extLst>
                </a:gridCol>
              </a:tblGrid>
              <a:tr h="289224">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GB" sz="1200" b="1" i="0" u="none" strike="noStrike" dirty="0">
                          <a:solidFill>
                            <a:srgbClr val="7030A0"/>
                          </a:solidFill>
                          <a:effectLst/>
                          <a:latin typeface="Lato" panose="020B0604020202020204" charset="0"/>
                        </a:rPr>
                        <a:t>x</a:t>
                      </a:r>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GB" sz="1200" b="1" dirty="0">
                        <a:solidFill>
                          <a:srgbClr val="7030A0"/>
                        </a:solidFill>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548464"/>
                  </a:ext>
                </a:extLst>
              </a:tr>
              <a:tr h="344181">
                <a:tc gridSpan="2">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One</a:t>
                      </a:r>
                      <a:endParaRPr lang="en-GB"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too</a:t>
                      </a:r>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dirty="0">
                          <a:solidFill>
                            <a:srgbClr val="000000"/>
                          </a:solidFill>
                          <a:effectLst/>
                          <a:latin typeface="Lato" panose="020B0604020202020204" charset="0"/>
                        </a:rPr>
                        <a:t>ma-</a:t>
                      </a:r>
                      <a:endParaRPr lang="en-GB"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-ny</a:t>
                      </a:r>
                      <a:endParaRPr lang="en-GB">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ba-</a:t>
                      </a:r>
                      <a:endParaRPr lang="en-GB">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GB" sz="1000" b="0" i="0" u="none" strike="noStrike">
                          <a:solidFill>
                            <a:srgbClr val="000000"/>
                          </a:solidFill>
                          <a:effectLst/>
                          <a:latin typeface="Lato" panose="020B0604020202020204" charset="0"/>
                        </a:rPr>
                        <a:t>-na-</a:t>
                      </a:r>
                      <a:endParaRPr lang="en-GB">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algn="l" rtl="0" fontAlgn="t">
                        <a:spcBef>
                          <a:spcPts val="0"/>
                        </a:spcBef>
                        <a:spcAft>
                          <a:spcPts val="0"/>
                        </a:spcAft>
                      </a:pPr>
                      <a:r>
                        <a:rPr lang="en-GB" sz="1000" b="0" i="0" u="none" strike="noStrike" dirty="0">
                          <a:solidFill>
                            <a:srgbClr val="000000"/>
                          </a:solidFill>
                          <a:effectLst/>
                          <a:latin typeface="Lato" panose="020B0604020202020204" charset="0"/>
                        </a:rPr>
                        <a:t>-</a:t>
                      </a:r>
                      <a:r>
                        <a:rPr lang="en-GB" sz="1000" b="0" i="0" u="none" strike="noStrike" dirty="0" err="1">
                          <a:solidFill>
                            <a:srgbClr val="000000"/>
                          </a:solidFill>
                          <a:effectLst/>
                          <a:latin typeface="Lato" panose="020B0604020202020204" charset="0"/>
                        </a:rPr>
                        <a:t>nas</a:t>
                      </a:r>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pPr fontAlgn="t"/>
                      <a:endParaRPr lang="en-GB" dirty="0">
                        <a:effectLst/>
                      </a:endParaRPr>
                    </a:p>
                  </a:txBody>
                  <a:tcPr marL="63500" marR="63500" marT="63500" marB="63500">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804435"/>
                  </a:ext>
                </a:extLst>
              </a:tr>
            </a:tbl>
          </a:graphicData>
        </a:graphic>
      </p:graphicFrame>
      <p:sp>
        <p:nvSpPr>
          <p:cNvPr id="30" name="TextBox 29">
            <a:extLst>
              <a:ext uri="{FF2B5EF4-FFF2-40B4-BE49-F238E27FC236}">
                <a16:creationId xmlns:a16="http://schemas.microsoft.com/office/drawing/2014/main" id="{58389C3F-F784-4310-A795-E7BFF33B1C4F}"/>
              </a:ext>
            </a:extLst>
          </p:cNvPr>
          <p:cNvSpPr txBox="1"/>
          <p:nvPr/>
        </p:nvSpPr>
        <p:spPr>
          <a:xfrm>
            <a:off x="4238564" y="4080860"/>
            <a:ext cx="271905" cy="323165"/>
          </a:xfrm>
          <a:prstGeom prst="rect">
            <a:avLst/>
          </a:prstGeom>
          <a:noFill/>
          <a:ln w="38100">
            <a:solidFill>
              <a:srgbClr val="7030A0"/>
            </a:solidFill>
          </a:ln>
        </p:spPr>
        <p:txBody>
          <a:bodyPr wrap="square" rtlCol="0">
            <a:spAutoFit/>
          </a:bodyPr>
          <a:lstStyle/>
          <a:p>
            <a:r>
              <a:rPr lang="en-GB" sz="1500" dirty="0"/>
              <a:t>4</a:t>
            </a:r>
          </a:p>
        </p:txBody>
      </p:sp>
      <p:sp>
        <p:nvSpPr>
          <p:cNvPr id="31" name="Rectangle 30">
            <a:extLst>
              <a:ext uri="{FF2B5EF4-FFF2-40B4-BE49-F238E27FC236}">
                <a16:creationId xmlns:a16="http://schemas.microsoft.com/office/drawing/2014/main" id="{B3F397AA-F218-4EA1-A31F-98AC921CCB4B}"/>
              </a:ext>
            </a:extLst>
          </p:cNvPr>
          <p:cNvSpPr/>
          <p:nvPr/>
        </p:nvSpPr>
        <p:spPr>
          <a:xfrm>
            <a:off x="111491" y="541842"/>
            <a:ext cx="3980329" cy="1938992"/>
          </a:xfrm>
          <a:prstGeom prst="rect">
            <a:avLst/>
          </a:prstGeom>
        </p:spPr>
        <p:txBody>
          <a:bodyPr wrap="square">
            <a:spAutoFit/>
          </a:bodyPr>
          <a:lstStyle/>
          <a:p>
            <a:pPr algn="ctr"/>
            <a:r>
              <a:rPr lang="en-GB" sz="1000" b="1" dirty="0">
                <a:latin typeface="Lato" panose="020B0604020202020204" charset="0"/>
              </a:rPr>
              <a:t>VERSE</a:t>
            </a:r>
            <a:endParaRPr lang="en-GB" sz="1000" b="1" dirty="0">
              <a:latin typeface="Times New Roman" panose="02020603050405020304" pitchFamily="18" charset="0"/>
            </a:endParaRPr>
          </a:p>
          <a:p>
            <a:pPr algn="ctr"/>
            <a:r>
              <a:rPr lang="en-GB" sz="1000" dirty="0">
                <a:solidFill>
                  <a:srgbClr val="222222"/>
                </a:solidFill>
                <a:latin typeface="Lato" panose="020B0604020202020204" charset="0"/>
              </a:rPr>
              <a:t>My grandma and your grand-ma were sit-tin' by the fire</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My grandma told your grand-ma "I'm </a:t>
            </a:r>
            <a:r>
              <a:rPr lang="en-GB" sz="1000" dirty="0" err="1">
                <a:solidFill>
                  <a:srgbClr val="222222"/>
                </a:solidFill>
                <a:latin typeface="Lato" panose="020B0604020202020204" charset="0"/>
              </a:rPr>
              <a:t>gon-na</a:t>
            </a:r>
            <a:r>
              <a:rPr lang="en-GB" sz="1000" dirty="0">
                <a:solidFill>
                  <a:srgbClr val="222222"/>
                </a:solidFill>
                <a:latin typeface="Lato" panose="020B0604020202020204" charset="0"/>
              </a:rPr>
              <a:t> set your flag on fire</a:t>
            </a:r>
            <a:endParaRPr lang="en-GB" sz="1000" dirty="0">
              <a:latin typeface="Times New Roman" panose="02020603050405020304" pitchFamily="18" charset="0"/>
            </a:endParaRPr>
          </a:p>
          <a:p>
            <a:pPr algn="ctr"/>
            <a:endParaRPr lang="en-GB" sz="1000" i="1" dirty="0">
              <a:latin typeface="Lato" panose="020B0604020202020204" charset="0"/>
            </a:endParaRPr>
          </a:p>
          <a:p>
            <a:pPr algn="ctr"/>
            <a:r>
              <a:rPr lang="en-GB" sz="1000" i="1" u="sng" dirty="0">
                <a:latin typeface="Lato" panose="020B0604020202020204" charset="0"/>
              </a:rPr>
              <a:t>CHORUS</a:t>
            </a:r>
            <a:r>
              <a:rPr lang="en-GB" sz="1000" i="1" dirty="0">
                <a:solidFill>
                  <a:srgbClr val="222222"/>
                </a:solidFill>
                <a:latin typeface="Lato" panose="020B0604020202020204" charset="0"/>
              </a:rPr>
              <a:t> </a:t>
            </a:r>
            <a:endParaRPr lang="en-GB" sz="1000" i="1" dirty="0">
              <a:latin typeface="Times New Roman" panose="02020603050405020304" pitchFamily="18" charset="0"/>
            </a:endParaRPr>
          </a:p>
          <a:p>
            <a:pPr algn="ctr"/>
            <a:r>
              <a:rPr lang="en-GB" sz="1000" i="1" dirty="0">
                <a:solidFill>
                  <a:srgbClr val="222222"/>
                </a:solidFill>
                <a:latin typeface="Lato" panose="020B0604020202020204" charset="0"/>
              </a:rPr>
              <a:t>Talk-in' 'bout, hey now hey now I-ko, I-ko, un-day</a:t>
            </a:r>
            <a:endParaRPr lang="en-GB" sz="1000" i="1" dirty="0">
              <a:latin typeface="Times New Roman" panose="02020603050405020304" pitchFamily="18" charset="0"/>
            </a:endParaRPr>
          </a:p>
          <a:p>
            <a:pPr algn="ctr"/>
            <a:r>
              <a:rPr lang="en-GB" sz="1000" i="1" dirty="0">
                <a:solidFill>
                  <a:srgbClr val="222222"/>
                </a:solidFill>
                <a:latin typeface="Lato" panose="020B0604020202020204" charset="0"/>
              </a:rPr>
              <a:t>Jock-a-</a:t>
            </a:r>
            <a:r>
              <a:rPr lang="en-GB" sz="1000" i="1" dirty="0" err="1">
                <a:solidFill>
                  <a:srgbClr val="222222"/>
                </a:solidFill>
                <a:latin typeface="Lato" panose="020B0604020202020204" charset="0"/>
              </a:rPr>
              <a:t>mo</a:t>
            </a:r>
            <a:r>
              <a:rPr lang="en-GB" sz="1000" i="1" dirty="0">
                <a:solidFill>
                  <a:srgbClr val="222222"/>
                </a:solidFill>
                <a:latin typeface="Lato" panose="020B0604020202020204" charset="0"/>
              </a:rPr>
              <a:t> fee-no ai </a:t>
            </a:r>
            <a:r>
              <a:rPr lang="en-GB" sz="1000" i="1" dirty="0" err="1">
                <a:solidFill>
                  <a:srgbClr val="222222"/>
                </a:solidFill>
                <a:latin typeface="Lato" panose="020B0604020202020204" charset="0"/>
              </a:rPr>
              <a:t>na</a:t>
            </a:r>
            <a:r>
              <a:rPr lang="en-GB" sz="1000" i="1" dirty="0">
                <a:solidFill>
                  <a:srgbClr val="222222"/>
                </a:solidFill>
                <a:latin typeface="Lato" panose="020B0604020202020204" charset="0"/>
              </a:rPr>
              <a:t>-né, jock-a-</a:t>
            </a:r>
            <a:r>
              <a:rPr lang="en-GB" sz="1000" i="1" dirty="0" err="1">
                <a:solidFill>
                  <a:srgbClr val="222222"/>
                </a:solidFill>
                <a:latin typeface="Lato" panose="020B0604020202020204" charset="0"/>
              </a:rPr>
              <a:t>mo</a:t>
            </a:r>
            <a:r>
              <a:rPr lang="en-GB" sz="1000" i="1" dirty="0">
                <a:solidFill>
                  <a:srgbClr val="222222"/>
                </a:solidFill>
                <a:latin typeface="Lato" panose="020B0604020202020204" charset="0"/>
              </a:rPr>
              <a:t> fee </a:t>
            </a:r>
            <a:r>
              <a:rPr lang="en-GB" sz="1000" i="1" dirty="0" err="1">
                <a:solidFill>
                  <a:srgbClr val="222222"/>
                </a:solidFill>
                <a:latin typeface="Lato" panose="020B0604020202020204" charset="0"/>
              </a:rPr>
              <a:t>na</a:t>
            </a:r>
            <a:r>
              <a:rPr lang="en-GB" sz="1000" i="1" dirty="0">
                <a:solidFill>
                  <a:srgbClr val="222222"/>
                </a:solidFill>
                <a:latin typeface="Lato" panose="020B0604020202020204" charset="0"/>
              </a:rPr>
              <a:t>-né</a:t>
            </a:r>
          </a:p>
          <a:p>
            <a:pPr algn="ct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 </a:t>
            </a:r>
            <a:r>
              <a:rPr lang="en-GB" sz="1000" b="1" dirty="0">
                <a:latin typeface="Lato" panose="020B0604020202020204" charset="0"/>
              </a:rPr>
              <a:t>VERSE</a:t>
            </a:r>
            <a:endParaRPr lang="en-GB" sz="1000" b="1" dirty="0">
              <a:latin typeface="Times New Roman" panose="02020603050405020304" pitchFamily="18" charset="0"/>
            </a:endParaRPr>
          </a:p>
          <a:p>
            <a:pPr algn="ctr"/>
            <a:r>
              <a:rPr lang="en-GB" sz="1000" dirty="0">
                <a:solidFill>
                  <a:srgbClr val="222222"/>
                </a:solidFill>
                <a:latin typeface="Lato" panose="020B0604020202020204" charset="0"/>
              </a:rPr>
              <a:t>Look at my king all dressed in red I-ko, I-ko, un-day</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I bet-cha five </a:t>
            </a:r>
            <a:r>
              <a:rPr lang="en-GB" sz="1000" dirty="0" err="1">
                <a:solidFill>
                  <a:srgbClr val="222222"/>
                </a:solidFill>
                <a:latin typeface="Lato" panose="020B0604020202020204" charset="0"/>
              </a:rPr>
              <a:t>dol</a:t>
            </a:r>
            <a:r>
              <a:rPr lang="en-GB" sz="1000" dirty="0">
                <a:solidFill>
                  <a:srgbClr val="222222"/>
                </a:solidFill>
                <a:latin typeface="Lato" panose="020B0604020202020204" charset="0"/>
              </a:rPr>
              <a:t>-lars he'll kill you dead, jock-a-</a:t>
            </a:r>
            <a:r>
              <a:rPr lang="en-GB" sz="1000" dirty="0" err="1">
                <a:solidFill>
                  <a:srgbClr val="222222"/>
                </a:solidFill>
                <a:latin typeface="Lato" panose="020B0604020202020204" charset="0"/>
              </a:rPr>
              <a:t>mo</a:t>
            </a:r>
            <a:r>
              <a:rPr lang="en-GB" sz="1000" dirty="0">
                <a:solidFill>
                  <a:srgbClr val="222222"/>
                </a:solidFill>
                <a:latin typeface="Lato" panose="020B0604020202020204" charset="0"/>
              </a:rPr>
              <a:t> fee </a:t>
            </a:r>
            <a:r>
              <a:rPr lang="en-GB" sz="1000" dirty="0" err="1">
                <a:solidFill>
                  <a:srgbClr val="222222"/>
                </a:solidFill>
                <a:latin typeface="Lato" panose="020B0604020202020204" charset="0"/>
              </a:rPr>
              <a:t>na</a:t>
            </a:r>
            <a:r>
              <a:rPr lang="en-GB" sz="1000" dirty="0">
                <a:solidFill>
                  <a:srgbClr val="222222"/>
                </a:solidFill>
                <a:latin typeface="Lato" panose="020B0604020202020204" charset="0"/>
              </a:rPr>
              <a:t>-né</a:t>
            </a:r>
          </a:p>
          <a:p>
            <a:pPr algn="ctr"/>
            <a:r>
              <a:rPr lang="en-GB" sz="1000" i="1" u="sng" dirty="0">
                <a:latin typeface="Lato" panose="020B0604020202020204" charset="0"/>
              </a:rPr>
              <a:t>CHORUS</a:t>
            </a:r>
            <a:r>
              <a:rPr lang="en-GB" sz="1000" i="1" dirty="0">
                <a:solidFill>
                  <a:srgbClr val="222222"/>
                </a:solidFill>
                <a:latin typeface="Lato" panose="020B0604020202020204" charset="0"/>
              </a:rPr>
              <a:t> </a:t>
            </a:r>
            <a:endParaRPr lang="en-GB" sz="1000" i="1" dirty="0">
              <a:latin typeface="Times New Roman" panose="02020603050405020304" pitchFamily="18" charset="0"/>
            </a:endParaRPr>
          </a:p>
        </p:txBody>
      </p:sp>
      <p:sp>
        <p:nvSpPr>
          <p:cNvPr id="32" name="Rectangle 31">
            <a:extLst>
              <a:ext uri="{FF2B5EF4-FFF2-40B4-BE49-F238E27FC236}">
                <a16:creationId xmlns:a16="http://schemas.microsoft.com/office/drawing/2014/main" id="{37407152-79D5-408D-8216-373BFAACBFE3}"/>
              </a:ext>
            </a:extLst>
          </p:cNvPr>
          <p:cNvSpPr/>
          <p:nvPr/>
        </p:nvSpPr>
        <p:spPr>
          <a:xfrm>
            <a:off x="-83601" y="2492884"/>
            <a:ext cx="4370511" cy="1477328"/>
          </a:xfrm>
          <a:prstGeom prst="rect">
            <a:avLst/>
          </a:prstGeom>
        </p:spPr>
        <p:txBody>
          <a:bodyPr wrap="square">
            <a:spAutoFit/>
          </a:bodyPr>
          <a:lstStyle/>
          <a:p>
            <a:pPr algn="ctr"/>
            <a:r>
              <a:rPr lang="en-GB" sz="1000" dirty="0">
                <a:solidFill>
                  <a:srgbClr val="222222"/>
                </a:solidFill>
                <a:latin typeface="Lato" panose="020B0604020202020204" charset="0"/>
              </a:rPr>
              <a:t> </a:t>
            </a:r>
            <a:r>
              <a:rPr lang="en-GB" sz="1000" b="1" dirty="0">
                <a:latin typeface="Lato" panose="020B0604020202020204" charset="0"/>
              </a:rPr>
              <a:t>VERSE</a:t>
            </a:r>
            <a:endParaRPr lang="en-GB" sz="1000" b="1" dirty="0">
              <a:latin typeface="Times New Roman" panose="02020603050405020304" pitchFamily="18" charset="0"/>
            </a:endParaRPr>
          </a:p>
          <a:p>
            <a:pPr algn="ctr"/>
            <a:r>
              <a:rPr lang="en-GB" sz="1000" dirty="0">
                <a:solidFill>
                  <a:srgbClr val="222222"/>
                </a:solidFill>
                <a:latin typeface="Lato" panose="020B0604020202020204" charset="0"/>
              </a:rPr>
              <a:t>My flag boy and your flag boy were sit-tin' by the fire</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My flag boy told your flag boy "I'm </a:t>
            </a:r>
            <a:r>
              <a:rPr lang="en-GB" sz="1000" dirty="0" err="1">
                <a:solidFill>
                  <a:srgbClr val="222222"/>
                </a:solidFill>
                <a:latin typeface="Lato" panose="020B0604020202020204" charset="0"/>
              </a:rPr>
              <a:t>gon-na</a:t>
            </a:r>
            <a:r>
              <a:rPr lang="en-GB" sz="1000" dirty="0">
                <a:solidFill>
                  <a:srgbClr val="222222"/>
                </a:solidFill>
                <a:latin typeface="Lato" panose="020B0604020202020204" charset="0"/>
              </a:rPr>
              <a:t> set your flag on fire"</a:t>
            </a:r>
            <a:endParaRPr lang="en-GB" sz="1000" dirty="0">
              <a:latin typeface="Times New Roman" panose="02020603050405020304" pitchFamily="18" charset="0"/>
            </a:endParaRPr>
          </a:p>
          <a:p>
            <a:pPr algn="ctr"/>
            <a:r>
              <a:rPr lang="en-GB" sz="1000" i="1" u="sng" dirty="0">
                <a:latin typeface="Lato" panose="020B0604020202020204" charset="0"/>
              </a:rPr>
              <a:t>CHORUS</a:t>
            </a:r>
            <a:r>
              <a:rPr lang="en-GB" sz="1000" dirty="0">
                <a:solidFill>
                  <a:srgbClr val="222222"/>
                </a:solidFill>
                <a:latin typeface="Lato" panose="020B0604020202020204" charset="0"/>
              </a:rPr>
              <a:t> </a:t>
            </a:r>
            <a:endParaRPr lang="en-GB" sz="1000" dirty="0">
              <a:latin typeface="Times New Roman" panose="02020603050405020304" pitchFamily="18" charset="0"/>
            </a:endParaRPr>
          </a:p>
          <a:p>
            <a:pPr algn="ctr"/>
            <a:endParaRPr lang="en-GB" sz="1000" dirty="0">
              <a:latin typeface="Lato" panose="020B0604020202020204" charset="0"/>
            </a:endParaRPr>
          </a:p>
          <a:p>
            <a:pPr algn="ctr"/>
            <a:r>
              <a:rPr lang="en-GB" sz="1000" b="1" dirty="0">
                <a:latin typeface="Lato" panose="020B0604020202020204" charset="0"/>
              </a:rPr>
              <a:t>VERSE</a:t>
            </a:r>
            <a:r>
              <a:rPr lang="en-GB" sz="1000" dirty="0">
                <a:solidFill>
                  <a:srgbClr val="222222"/>
                </a:solidFill>
                <a:latin typeface="Lato" panose="020B0604020202020204" charset="0"/>
              </a:rPr>
              <a:t> </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See that guy all dressed in green I-ko, I-ko, un-day</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He's not a man, he's a </a:t>
            </a:r>
            <a:r>
              <a:rPr lang="en-GB" sz="1000" dirty="0" err="1">
                <a:solidFill>
                  <a:srgbClr val="222222"/>
                </a:solidFill>
                <a:latin typeface="Lato" panose="020B0604020202020204" charset="0"/>
              </a:rPr>
              <a:t>lov</a:t>
            </a:r>
            <a:r>
              <a:rPr lang="en-GB" sz="1000" dirty="0">
                <a:solidFill>
                  <a:srgbClr val="222222"/>
                </a:solidFill>
                <a:latin typeface="Lato" panose="020B0604020202020204" charset="0"/>
              </a:rPr>
              <a:t>-in' ma-chine jock-a </a:t>
            </a:r>
            <a:r>
              <a:rPr lang="en-GB" sz="1000" dirty="0" err="1">
                <a:solidFill>
                  <a:srgbClr val="222222"/>
                </a:solidFill>
                <a:latin typeface="Lato" panose="020B0604020202020204" charset="0"/>
              </a:rPr>
              <a:t>mo</a:t>
            </a:r>
            <a:r>
              <a:rPr lang="en-GB" sz="1000" dirty="0">
                <a:solidFill>
                  <a:srgbClr val="222222"/>
                </a:solidFill>
                <a:latin typeface="Lato" panose="020B0604020202020204" charset="0"/>
              </a:rPr>
              <a:t> fee </a:t>
            </a:r>
            <a:r>
              <a:rPr lang="en-GB" sz="1000" dirty="0" err="1">
                <a:solidFill>
                  <a:srgbClr val="222222"/>
                </a:solidFill>
                <a:latin typeface="Lato" panose="020B0604020202020204" charset="0"/>
              </a:rPr>
              <a:t>na</a:t>
            </a:r>
            <a:r>
              <a:rPr lang="en-GB" sz="1000" dirty="0">
                <a:solidFill>
                  <a:srgbClr val="222222"/>
                </a:solidFill>
                <a:latin typeface="Lato" panose="020B0604020202020204" charset="0"/>
              </a:rPr>
              <a:t>-né</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 </a:t>
            </a:r>
            <a:r>
              <a:rPr lang="en-GB" sz="1000" i="1" u="sng" dirty="0">
                <a:latin typeface="Lato" panose="020B0604020202020204" charset="0"/>
              </a:rPr>
              <a:t>CHORUS</a:t>
            </a:r>
            <a:r>
              <a:rPr lang="en-GB" sz="1000" dirty="0">
                <a:solidFill>
                  <a:srgbClr val="222222"/>
                </a:solidFill>
                <a:latin typeface="Lato" panose="020B0604020202020204" charset="0"/>
              </a:rPr>
              <a:t> </a:t>
            </a:r>
            <a:endParaRPr lang="en-GB" sz="1000" dirty="0">
              <a:latin typeface="Times New Roman" panose="02020603050405020304" pitchFamily="18" charset="0"/>
            </a:endParaRPr>
          </a:p>
        </p:txBody>
      </p:sp>
      <p:sp>
        <p:nvSpPr>
          <p:cNvPr id="33" name="Rectangle 32">
            <a:extLst>
              <a:ext uri="{FF2B5EF4-FFF2-40B4-BE49-F238E27FC236}">
                <a16:creationId xmlns:a16="http://schemas.microsoft.com/office/drawing/2014/main" id="{0DA97B8E-EF70-4AD3-891E-D77B496AC296}"/>
              </a:ext>
            </a:extLst>
          </p:cNvPr>
          <p:cNvSpPr/>
          <p:nvPr/>
        </p:nvSpPr>
        <p:spPr>
          <a:xfrm>
            <a:off x="833776" y="4039224"/>
            <a:ext cx="3453134" cy="707886"/>
          </a:xfrm>
          <a:prstGeom prst="rect">
            <a:avLst/>
          </a:prstGeom>
        </p:spPr>
        <p:txBody>
          <a:bodyPr wrap="square">
            <a:spAutoFit/>
          </a:bodyPr>
          <a:lstStyle/>
          <a:p>
            <a:pPr algn="ctr"/>
            <a:r>
              <a:rPr lang="en-GB" sz="1000" dirty="0">
                <a:solidFill>
                  <a:srgbClr val="222222"/>
                </a:solidFill>
                <a:latin typeface="Lato" panose="020B0604020202020204" charset="0"/>
              </a:rPr>
              <a:t>OUTRO</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Talk-in' 'bout, hey now hey now I-ko, I-ko, un-day</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Jock-a-</a:t>
            </a:r>
            <a:r>
              <a:rPr lang="en-GB" sz="1000" dirty="0" err="1">
                <a:solidFill>
                  <a:srgbClr val="222222"/>
                </a:solidFill>
                <a:latin typeface="Lato" panose="020B0604020202020204" charset="0"/>
              </a:rPr>
              <a:t>mo</a:t>
            </a:r>
            <a:r>
              <a:rPr lang="en-GB" sz="1000" dirty="0">
                <a:solidFill>
                  <a:srgbClr val="222222"/>
                </a:solidFill>
                <a:latin typeface="Lato" panose="020B0604020202020204" charset="0"/>
              </a:rPr>
              <a:t> fee-no ai </a:t>
            </a:r>
            <a:r>
              <a:rPr lang="en-GB" sz="1000" dirty="0" err="1">
                <a:solidFill>
                  <a:srgbClr val="222222"/>
                </a:solidFill>
                <a:latin typeface="Lato" panose="020B0604020202020204" charset="0"/>
              </a:rPr>
              <a:t>na</a:t>
            </a:r>
            <a:r>
              <a:rPr lang="en-GB" sz="1000" dirty="0">
                <a:solidFill>
                  <a:srgbClr val="222222"/>
                </a:solidFill>
                <a:latin typeface="Lato" panose="020B0604020202020204" charset="0"/>
              </a:rPr>
              <a:t>-né, jock-a-</a:t>
            </a:r>
            <a:r>
              <a:rPr lang="en-GB" sz="1000" dirty="0" err="1">
                <a:solidFill>
                  <a:srgbClr val="222222"/>
                </a:solidFill>
                <a:latin typeface="Lato" panose="020B0604020202020204" charset="0"/>
              </a:rPr>
              <a:t>mo</a:t>
            </a:r>
            <a:r>
              <a:rPr lang="en-GB" sz="1000" dirty="0">
                <a:solidFill>
                  <a:srgbClr val="222222"/>
                </a:solidFill>
                <a:latin typeface="Lato" panose="020B0604020202020204" charset="0"/>
              </a:rPr>
              <a:t> fee </a:t>
            </a:r>
            <a:r>
              <a:rPr lang="en-GB" sz="1000" dirty="0" err="1">
                <a:solidFill>
                  <a:srgbClr val="222222"/>
                </a:solidFill>
                <a:latin typeface="Lato" panose="020B0604020202020204" charset="0"/>
              </a:rPr>
              <a:t>na</a:t>
            </a:r>
            <a:r>
              <a:rPr lang="en-GB" sz="1000" dirty="0">
                <a:solidFill>
                  <a:srgbClr val="222222"/>
                </a:solidFill>
                <a:latin typeface="Lato" panose="020B0604020202020204" charset="0"/>
              </a:rPr>
              <a:t>-né</a:t>
            </a:r>
            <a:endParaRPr lang="en-GB" sz="1000" dirty="0">
              <a:latin typeface="Times New Roman" panose="02020603050405020304" pitchFamily="18" charset="0"/>
            </a:endParaRPr>
          </a:p>
          <a:p>
            <a:pPr algn="ctr"/>
            <a:r>
              <a:rPr lang="en-GB" sz="1000" dirty="0">
                <a:solidFill>
                  <a:srgbClr val="222222"/>
                </a:solidFill>
                <a:latin typeface="Lato" panose="020B0604020202020204" charset="0"/>
              </a:rPr>
              <a:t>Jock-a-</a:t>
            </a:r>
            <a:r>
              <a:rPr lang="en-GB" sz="1000" dirty="0" err="1">
                <a:solidFill>
                  <a:srgbClr val="222222"/>
                </a:solidFill>
                <a:latin typeface="Lato" panose="020B0604020202020204" charset="0"/>
              </a:rPr>
              <a:t>mo</a:t>
            </a:r>
            <a:r>
              <a:rPr lang="en-GB" sz="1000" dirty="0">
                <a:solidFill>
                  <a:srgbClr val="222222"/>
                </a:solidFill>
                <a:latin typeface="Lato" panose="020B0604020202020204" charset="0"/>
              </a:rPr>
              <a:t> fee-no ai </a:t>
            </a:r>
            <a:r>
              <a:rPr lang="en-GB" sz="1000" dirty="0" err="1">
                <a:solidFill>
                  <a:srgbClr val="222222"/>
                </a:solidFill>
                <a:latin typeface="Lato" panose="020B0604020202020204" charset="0"/>
              </a:rPr>
              <a:t>na</a:t>
            </a:r>
            <a:r>
              <a:rPr lang="en-GB" sz="1000" dirty="0">
                <a:solidFill>
                  <a:srgbClr val="222222"/>
                </a:solidFill>
                <a:latin typeface="Lato" panose="020B0604020202020204" charset="0"/>
              </a:rPr>
              <a:t>-né, jock-a-</a:t>
            </a:r>
            <a:r>
              <a:rPr lang="en-GB" sz="1000" dirty="0" err="1">
                <a:solidFill>
                  <a:srgbClr val="222222"/>
                </a:solidFill>
                <a:latin typeface="Lato" panose="020B0604020202020204" charset="0"/>
              </a:rPr>
              <a:t>mo</a:t>
            </a:r>
            <a:r>
              <a:rPr lang="en-GB" sz="1000" dirty="0">
                <a:solidFill>
                  <a:srgbClr val="222222"/>
                </a:solidFill>
                <a:latin typeface="Lato" panose="020B0604020202020204" charset="0"/>
              </a:rPr>
              <a:t> fee </a:t>
            </a:r>
            <a:r>
              <a:rPr lang="en-GB" sz="1000" dirty="0" err="1">
                <a:solidFill>
                  <a:srgbClr val="222222"/>
                </a:solidFill>
                <a:latin typeface="Lato" panose="020B0604020202020204" charset="0"/>
              </a:rPr>
              <a:t>na</a:t>
            </a:r>
            <a:r>
              <a:rPr lang="en-GB" sz="1000" dirty="0">
                <a:solidFill>
                  <a:srgbClr val="222222"/>
                </a:solidFill>
                <a:latin typeface="Lato" panose="020B0604020202020204" charset="0"/>
              </a:rPr>
              <a:t>-né x 4</a:t>
            </a:r>
            <a:endParaRPr lang="en-GB" sz="1000" dirty="0">
              <a:latin typeface="Times New Roman" panose="02020603050405020304" pitchFamily="18" charset="0"/>
            </a:endParaRPr>
          </a:p>
        </p:txBody>
      </p:sp>
    </p:spTree>
    <p:extLst>
      <p:ext uri="{BB962C8B-B14F-4D97-AF65-F5344CB8AC3E}">
        <p14:creationId xmlns:p14="http://schemas.microsoft.com/office/powerpoint/2010/main" val="3548323294"/>
      </p:ext>
    </p:extLst>
  </p:cSld>
  <p:clrMapOvr>
    <a:masterClrMapping/>
  </p:clrMapOvr>
</p:sld>
</file>

<file path=ppt/theme/theme1.xml><?xml version="1.0" encoding="utf-8"?>
<a:theme xmlns:a="http://schemas.openxmlformats.org/drawingml/2006/main" name="Southampton Music Hub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7625</TotalTime>
  <Words>1196</Words>
  <Application>Microsoft Office PowerPoint</Application>
  <PresentationFormat>On-screen Show (16:9)</PresentationFormat>
  <Paragraphs>226</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Lato Black</vt:lpstr>
      <vt:lpstr>Liberation Serif</vt:lpstr>
      <vt:lpstr>Arial</vt:lpstr>
      <vt:lpstr>AppleSystemUIFont</vt:lpstr>
      <vt:lpstr>Times New Roman</vt:lpstr>
      <vt:lpstr>Lato</vt:lpstr>
      <vt:lpstr>Southampton Music Hub Slides</vt:lpstr>
      <vt:lpstr>Mardi Gras New Orleans Style</vt:lpstr>
      <vt:lpstr>PowerPoint Presentation</vt:lpstr>
      <vt:lpstr>PowerPoint Presentation</vt:lpstr>
      <vt:lpstr>Warm-up and Singing : Iko Iko </vt:lpstr>
      <vt:lpstr>Singing Iko Iko: Activities to try…  </vt:lpstr>
      <vt:lpstr>Marching Rhythms for Iko Iko</vt:lpstr>
      <vt:lpstr>Rhythms for Iko Iko: Activities to try…  </vt:lpstr>
      <vt:lpstr>Let’s put it all together!  Play along with [video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dc:title>
  <dc:creator>Carla</dc:creator>
  <cp:lastModifiedBy>Nia Collins</cp:lastModifiedBy>
  <cp:revision>60</cp:revision>
  <dcterms:modified xsi:type="dcterms:W3CDTF">2020-05-14T09:18:32Z</dcterms:modified>
</cp:coreProperties>
</file>